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2" r:id="rId3"/>
    <p:sldId id="275" r:id="rId4"/>
    <p:sldId id="260" r:id="rId5"/>
    <p:sldId id="267" r:id="rId6"/>
    <p:sldId id="276" r:id="rId7"/>
    <p:sldId id="277" r:id="rId8"/>
    <p:sldId id="261" r:id="rId9"/>
    <p:sldId id="264" r:id="rId10"/>
    <p:sldId id="263" r:id="rId11"/>
    <p:sldId id="265" r:id="rId12"/>
    <p:sldId id="270" r:id="rId13"/>
    <p:sldId id="268" r:id="rId14"/>
    <p:sldId id="269" r:id="rId15"/>
    <p:sldId id="274" r:id="rId16"/>
    <p:sldId id="278" r:id="rId17"/>
    <p:sldId id="273" r:id="rId1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47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EEDAB8-C8B9-F6C5-09CA-9FCA608B5CF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8E7B44-10A2-F8AD-D7BC-49C4CC90317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8A37ECD-1D1F-6902-E98C-9304095B0E6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DCCE44D-0BAB-48E5-98DF-09879A82EB09}" type="datetime1">
              <a:rPr lang="pt-PT"/>
              <a:pPr lvl="0"/>
              <a:t>09/01/2024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4722166-1862-33C3-D6EC-289BEE63386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F6342F0-A146-299F-8171-4C1DEDE2813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8611A6E-2614-483E-BD03-B633D0C4E06B}" type="slidenum"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5341405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0AF02E-C73E-F2E3-E0EE-D41E5E51BFE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77F09329-0081-EECD-1DBB-2C168A298F31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7A02896-506A-59E1-13D5-F3AEB4821E3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9369D3A-17C0-444A-80F2-BFC1DB93C02E}" type="datetime1">
              <a:rPr lang="pt-PT"/>
              <a:pPr lvl="0"/>
              <a:t>09/01/2024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54C114A-5D4C-E670-3C4A-B4896B166D7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72FE4E0-343E-F08C-78BF-6FEF24AE8DE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91C1666-B139-403C-B323-D67C980A28D2}" type="slidenum"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5966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8D74783-4538-DC39-A64F-683E6E6741E5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875E3BCB-94DE-9196-012D-F927D72D1BD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5EB9B7D-C00B-F7CC-D470-5C19F88C4A0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A362BE4-4CCF-4870-9C27-71C7EB488D64}" type="datetime1">
              <a:rPr lang="pt-PT"/>
              <a:pPr lvl="0"/>
              <a:t>09/01/2024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7A0B885-897F-740E-16FA-0AC34D1BDEB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E0081AE-E007-0470-E250-7BAC00534B6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2491B9E-2C1B-45AD-BD2E-B83FE5F12D2C}" type="slidenum"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21063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BF1285-F57A-1EF2-2F9B-F9C8AF551CB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B635866-7163-4E1E-CC1E-DF7CD9F3EDAD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9A8296A-4749-FBA8-B26F-F7D1AD3A89A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D0BB7AC-819C-4E54-9F2E-DBFDA3E63A66}" type="datetime1">
              <a:rPr lang="pt-PT"/>
              <a:pPr lvl="0"/>
              <a:t>09/01/2024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075CC31-53CE-B2BA-DE19-B6B415FCCD4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A92DA97-4C41-55C2-FCFB-805BCFB76C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F2C6B90-5003-4F91-A1C0-FCA4A9B0E89D}" type="slidenum"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76958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DFFA81-749F-FEA6-D621-433A7DE5B0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3383BF79-1FAD-B9C5-2E02-B83ED1C0B4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767676"/>
                </a:solidFill>
              </a:defRPr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AC6C4A3-BAF9-70E3-2892-40815336807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4E212D0-EF4C-41E9-8585-D306C2F6DF36}" type="datetime1">
              <a:rPr lang="pt-PT"/>
              <a:pPr lvl="0"/>
              <a:t>09/01/2024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52B57B7-7DD4-13EA-6BCA-219D86C4A87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B487562-A621-569F-A497-FFD9047DA2A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23535C-5C8C-4599-82BA-759BA3C9DEB3}" type="slidenum"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22037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FDD172-A221-5444-94B4-8427D8BF8D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9AC352A-D8AF-0BEA-544F-BCA44E10FB9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A77659E9-DA98-6B96-F412-33C4B568177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965F4CA4-A335-E631-1CB6-62E576F8E82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17816AB-29EC-410F-9A0B-D7C3DAB5E1C2}" type="datetime1">
              <a:rPr lang="pt-PT"/>
              <a:pPr lvl="0"/>
              <a:t>09/01/2024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F14D12FB-000C-96EF-3394-473C3255F30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DB3E422-83B4-F07C-6F11-3B0F80B54B1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FEF2A91-0EAF-4E1F-818D-E431319654C1}" type="slidenum"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23097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82C492-2758-0C3A-AB7B-C7FCF3E2B9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4D4402E-DD9E-823D-FE84-8EE4831193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3A355994-4B75-F24F-4694-EE3EDDFFD462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808F28D9-4AD6-C788-754F-19FA2C690797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94251893-29C1-5088-D604-D29C8D1C3903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3B0FE4F8-A485-EA9D-5DC9-794DF311605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78863B4-2F06-418B-9308-000B70598491}" type="datetime1">
              <a:rPr lang="pt-PT"/>
              <a:pPr lvl="0"/>
              <a:t>09/01/2024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735AE4A3-571E-ED25-3BF4-B3CC4356203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1C765AB3-F300-38A2-B55F-5A1130B71C6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9C825DC-BC22-4656-A1A1-1D4CAB0D5ECE}" type="slidenum"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08954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E8C333-BFBF-4771-715F-5645205780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E36B21F4-932B-1D01-7A81-F3325DE2F0D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7B3E733-A54E-4AB1-8045-96F512C19F1D}" type="datetime1">
              <a:rPr lang="pt-PT"/>
              <a:pPr lvl="0"/>
              <a:t>09/01/2024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D963D586-05BB-8589-E232-4AB354E84E9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04E9A9B-1720-CAC2-EAFC-B5A3040D6A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EE7538D-1BAC-45F9-BB4D-F170974D7F2E}" type="slidenum"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12735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75428532-18B5-012B-2BD7-D9CC2A4996F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1340C11-33BB-4A79-8D93-76167A01ACAD}" type="datetime1">
              <a:rPr lang="pt-PT"/>
              <a:pPr lvl="0"/>
              <a:t>09/01/2024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9F45E3AD-694E-FEC1-7D55-878A47BDB1A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DEC485BE-A7CE-EBDD-5552-EC966EF54F4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23EDE02-8FFB-4546-A23A-2BD57BC32846}" type="slidenum"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85032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13E189-4ECF-E58D-7925-35842B1322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77B9210-0197-EF5A-08D4-0D9C9CAAF65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CE8D5993-47ED-ACAB-20FB-558E8ACC415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9384950A-F168-16E5-6776-31CF7305DF0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38F713-18CF-4111-A560-513529C796D8}" type="datetime1">
              <a:rPr lang="pt-PT"/>
              <a:pPr lvl="0"/>
              <a:t>09/01/2024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19F9364E-EFC0-53EC-0E13-96BC0BDD9AC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67C60668-8B72-5C1C-7417-F3CE9516F83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04E0A3-ABE9-432F-BB1F-73D93C3AA75A}" type="slidenum"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77314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53824-BE68-13A1-48D9-4F944239C3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C8F7A9CB-7235-E9FA-6246-6556A2E2C0F8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ECC172A8-2C0F-D712-978D-95816DCC177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DEFF1DB-7FF3-AE00-6729-683E50A1A74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4589767-A5CB-418F-BB5D-3C06AD8EF953}" type="datetime1">
              <a:rPr lang="pt-PT"/>
              <a:pPr lvl="0"/>
              <a:t>09/01/2024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B34EB6F-FD7F-7B40-960B-7C0B0B5EE7F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FDE81932-9000-115C-A0B3-477B6AF708C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C4FE642-DCD3-49F5-A354-03443BE77385}" type="slidenum"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29017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3EE01659-1F43-6651-90F6-8AD06C89F0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A5F4950-47DD-7731-5A9F-3D1C9A635D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9640DD6-36B1-D6CB-F1C8-F539B9077874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pt-PT" sz="1200" b="0" i="0" u="none" strike="noStrike" kern="1200" cap="none" spc="0" baseline="0">
                <a:solidFill>
                  <a:srgbClr val="767676"/>
                </a:solidFill>
                <a:uFillTx/>
                <a:latin typeface="Aptos"/>
              </a:defRPr>
            </a:lvl1pPr>
          </a:lstStyle>
          <a:p>
            <a:pPr lvl="0"/>
            <a:fld id="{6EF3B6E1-A6F4-45FE-ADF2-771DBFDFE617}" type="datetime1">
              <a:rPr lang="pt-PT"/>
              <a:pPr lvl="0"/>
              <a:t>09/01/2024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9DC163F-5EA8-F834-E1F4-245CA833206E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pt-PT" sz="1200" b="0" i="0" u="none" strike="noStrike" kern="1200" cap="none" spc="0" baseline="0">
                <a:solidFill>
                  <a:srgbClr val="767676"/>
                </a:solidFill>
                <a:uFillTx/>
                <a:latin typeface="Aptos"/>
              </a:defRPr>
            </a:lvl1pPr>
          </a:lstStyle>
          <a:p>
            <a:pPr lvl="0"/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F527239-134F-A72C-5628-10CFAC5BE98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pt-PT" sz="1200" b="0" i="0" u="none" strike="noStrike" kern="1200" cap="none" spc="0" baseline="0">
                <a:solidFill>
                  <a:srgbClr val="767676"/>
                </a:solidFill>
                <a:uFillTx/>
                <a:latin typeface="Aptos"/>
              </a:defRPr>
            </a:lvl1pPr>
          </a:lstStyle>
          <a:p>
            <a:pPr lvl="0"/>
            <a:fld id="{0783FA7A-A835-487C-8FDD-667FC1591FE2}" type="slidenum">
              <a:t>‹nº›</a:t>
            </a:fld>
            <a:endParaRPr lang="pt-P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pt-PT" sz="4400" b="0" i="0" u="none" strike="noStrike" kern="1200" cap="none" spc="0" baseline="0">
          <a:solidFill>
            <a:srgbClr val="000000"/>
          </a:solidFill>
          <a:uFillTx/>
          <a:latin typeface="Aptos Display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pt-PT" sz="2800" b="0" i="0" u="none" strike="noStrike" kern="1200" cap="none" spc="0" baseline="0">
          <a:solidFill>
            <a:srgbClr val="000000"/>
          </a:solidFill>
          <a:uFillTx/>
          <a:latin typeface="Aptos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pt-PT" sz="2400" b="0" i="0" u="none" strike="noStrike" kern="1200" cap="none" spc="0" baseline="0">
          <a:solidFill>
            <a:srgbClr val="000000"/>
          </a:solidFill>
          <a:uFillTx/>
          <a:latin typeface="Aptos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pt-PT" sz="2000" b="0" i="0" u="none" strike="noStrike" kern="1200" cap="none" spc="0" baseline="0">
          <a:solidFill>
            <a:srgbClr val="000000"/>
          </a:solidFill>
          <a:uFillTx/>
          <a:latin typeface="Aptos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pt-PT" sz="1800" b="0" i="0" u="none" strike="noStrike" kern="1200" cap="none" spc="0" baseline="0">
          <a:solidFill>
            <a:srgbClr val="000000"/>
          </a:solidFill>
          <a:uFillTx/>
          <a:latin typeface="Aptos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pt-PT" sz="1800" b="0" i="0" u="none" strike="noStrike" kern="1200" cap="none" spc="0" baseline="0">
          <a:solidFill>
            <a:srgbClr val="000000"/>
          </a:solidFill>
          <a:uFillTx/>
          <a:latin typeface="Apto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993E78-C491-ED14-EC00-CF31155750C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8918902" cy="2447857"/>
          </a:xfrm>
        </p:spPr>
        <p:txBody>
          <a:bodyPr/>
          <a:lstStyle/>
          <a:p>
            <a:endParaRPr lang="pt-P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300F214-E919-D500-EC96-8FB03776ECC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8918902" cy="1697547"/>
          </a:xfrm>
        </p:spPr>
        <p:txBody>
          <a:bodyPr/>
          <a:lstStyle/>
          <a:p>
            <a:endParaRPr lang="pt-PT"/>
          </a:p>
        </p:txBody>
      </p:sp>
      <p:pic>
        <p:nvPicPr>
          <p:cNvPr id="4" name="Imagem 5" descr="Uma imagem com texto, captura de ecrã, design gráfico, Gráficos&#10;&#10;Descrição gerada automaticamente">
            <a:extLst>
              <a:ext uri="{FF2B5EF4-FFF2-40B4-BE49-F238E27FC236}">
                <a16:creationId xmlns:a16="http://schemas.microsoft.com/office/drawing/2014/main" id="{B27DE655-D9CC-5B80-07E7-D8537B3A9E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139" t="38576" r="8610" b="31979"/>
          <a:stretch>
            <a:fillRect/>
          </a:stretch>
        </p:blipFill>
        <p:spPr>
          <a:xfrm>
            <a:off x="1921885" y="1333570"/>
            <a:ext cx="9661961" cy="202544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CaixaDeTexto 6">
            <a:extLst>
              <a:ext uri="{FF2B5EF4-FFF2-40B4-BE49-F238E27FC236}">
                <a16:creationId xmlns:a16="http://schemas.microsoft.com/office/drawing/2014/main" id="{5C08EA8D-C2D7-3ED3-6DF6-0ABA01147D4C}"/>
              </a:ext>
            </a:extLst>
          </p:cNvPr>
          <p:cNvSpPr txBox="1"/>
          <p:nvPr/>
        </p:nvSpPr>
        <p:spPr>
          <a:xfrm>
            <a:off x="2231922" y="3359011"/>
            <a:ext cx="12380976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3200" b="0" i="0" u="none" strike="noStrike" kern="0" cap="none" spc="0" baseline="0">
                <a:solidFill>
                  <a:srgbClr val="E6E3E2"/>
                </a:solidFill>
                <a:uFillTx/>
                <a:latin typeface="Green energy"/>
              </a:rPr>
              <a:t>Pedro Venda  </a:t>
            </a:r>
            <a:r>
              <a:rPr lang="pt-PT" sz="3200" b="0" i="0" u="none" strike="noStrike" kern="1200" cap="none" spc="0" baseline="0">
                <a:solidFill>
                  <a:srgbClr val="E6E3E2"/>
                </a:solidFill>
                <a:uFillTx/>
                <a:latin typeface="Green energy"/>
              </a:rPr>
              <a:t>Beatriz Lima  </a:t>
            </a:r>
            <a:r>
              <a:rPr lang="pt-PT" sz="3200" b="0" i="0" u="none" strike="noStrike" kern="0" cap="none" spc="0" baseline="0">
                <a:solidFill>
                  <a:srgbClr val="E6E3E2"/>
                </a:solidFill>
                <a:uFillTx/>
                <a:latin typeface="Green energy"/>
              </a:rPr>
              <a:t>CAROLINA fErreira</a:t>
            </a:r>
            <a:endParaRPr lang="pt-PT" sz="3200" b="0" i="0" u="none" strike="noStrike" kern="1200" cap="none" spc="0" baseline="0">
              <a:solidFill>
                <a:srgbClr val="E6E3E2"/>
              </a:solidFill>
              <a:uFillTx/>
              <a:latin typeface="Green energy"/>
            </a:endParaRPr>
          </a:p>
        </p:txBody>
      </p:sp>
      <p:pic>
        <p:nvPicPr>
          <p:cNvPr id="6" name="Imagem 8" descr="Uma imagem com texto, design gráfico, captura de ecrã, design&#10;&#10;Descrição gerada automaticamente">
            <a:extLst>
              <a:ext uri="{FF2B5EF4-FFF2-40B4-BE49-F238E27FC236}">
                <a16:creationId xmlns:a16="http://schemas.microsoft.com/office/drawing/2014/main" id="{39AB1C88-9D20-FF83-3A55-EA238C5B2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735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DF8EC1-2FA0-2B5B-EAD3-AB7C6100438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447857"/>
          </a:xfrm>
        </p:spPr>
        <p:txBody>
          <a:bodyPr/>
          <a:lstStyle/>
          <a:p>
            <a:endParaRPr lang="pt-P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565512-C3CA-91FA-1213-1717B950B03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97547"/>
          </a:xfrm>
        </p:spPr>
        <p:txBody>
          <a:bodyPr/>
          <a:lstStyle/>
          <a:p>
            <a:endParaRPr lang="pt-PT"/>
          </a:p>
        </p:txBody>
      </p:sp>
      <p:pic>
        <p:nvPicPr>
          <p:cNvPr id="4" name="Imagem 4" descr="Uma imagem com verde, noite&#10;&#10;Descrição gerada automaticamente">
            <a:extLst>
              <a:ext uri="{FF2B5EF4-FFF2-40B4-BE49-F238E27FC236}">
                <a16:creationId xmlns:a16="http://schemas.microsoft.com/office/drawing/2014/main" id="{7752E949-9F15-6EC6-C165-7E727E950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99692" cy="703107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9C852CB-578B-CD29-25BB-BDDC70C18305}"/>
              </a:ext>
            </a:extLst>
          </p:cNvPr>
          <p:cNvSpPr txBox="1"/>
          <p:nvPr/>
        </p:nvSpPr>
        <p:spPr>
          <a:xfrm>
            <a:off x="4506300" y="764090"/>
            <a:ext cx="4057604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3200" b="0" i="0" u="none" strike="noStrike" kern="0" cap="none" spc="0" baseline="0">
                <a:solidFill>
                  <a:srgbClr val="E6E3E2"/>
                </a:solidFill>
                <a:uFillTx/>
                <a:latin typeface="Green Energy" pitchFamily="2"/>
              </a:rPr>
              <a:t>Lata LANDO nORRIS</a:t>
            </a:r>
            <a:endParaRPr lang="pt-PT" sz="3200" b="0" i="0" u="none" strike="noStrike" kern="1200" cap="none" spc="0" baseline="0">
              <a:solidFill>
                <a:srgbClr val="E6E3E2"/>
              </a:solidFill>
              <a:uFillTx/>
              <a:latin typeface="Green Energy" pitchFamily="2"/>
            </a:endParaRPr>
          </a:p>
        </p:txBody>
      </p:sp>
      <p:pic>
        <p:nvPicPr>
          <p:cNvPr id="6" name="Imagem 6" descr="Uma imagem com Lata de estanho, refrigerante, garrafa, texto&#10;&#10;Descrição gerada automaticamente">
            <a:extLst>
              <a:ext uri="{FF2B5EF4-FFF2-40B4-BE49-F238E27FC236}">
                <a16:creationId xmlns:a16="http://schemas.microsoft.com/office/drawing/2014/main" id="{8D3F7F68-1DB5-4CE5-A2E6-55BD37082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759" y="1305626"/>
            <a:ext cx="5273747" cy="527374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CaixaDeTexto 9">
            <a:extLst>
              <a:ext uri="{FF2B5EF4-FFF2-40B4-BE49-F238E27FC236}">
                <a16:creationId xmlns:a16="http://schemas.microsoft.com/office/drawing/2014/main" id="{CDABBD33-B567-5984-67AF-64EB8FBF1440}"/>
              </a:ext>
            </a:extLst>
          </p:cNvPr>
          <p:cNvSpPr txBox="1"/>
          <p:nvPr/>
        </p:nvSpPr>
        <p:spPr>
          <a:xfrm>
            <a:off x="10218337" y="92683"/>
            <a:ext cx="2530702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3200" b="0" i="0" u="none" strike="noStrike" kern="0" cap="none" spc="0" baseline="0">
                <a:solidFill>
                  <a:srgbClr val="E6E3E2"/>
                </a:solidFill>
                <a:uFillTx/>
                <a:latin typeface="Green Energy" pitchFamily="2"/>
              </a:rPr>
              <a:t>O PRODUTO</a:t>
            </a:r>
            <a:endParaRPr lang="pt-PT" sz="3200" b="0" i="0" u="none" strike="noStrike" kern="1200" cap="none" spc="0" baseline="0">
              <a:solidFill>
                <a:srgbClr val="E6E3E2"/>
              </a:solidFill>
              <a:uFillTx/>
              <a:latin typeface="Green Energy" pitchFamily="2"/>
            </a:endParaRPr>
          </a:p>
        </p:txBody>
      </p:sp>
      <p:pic>
        <p:nvPicPr>
          <p:cNvPr id="8" name="Imagem 9" descr="Uma imagem com Lata de estanho, Lata de alumínio, refrigerante, lata&#10;&#10;Descrição gerada automaticamente">
            <a:extLst>
              <a:ext uri="{FF2B5EF4-FFF2-40B4-BE49-F238E27FC236}">
                <a16:creationId xmlns:a16="http://schemas.microsoft.com/office/drawing/2014/main" id="{F7DE9287-7464-295F-111C-431DBD162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4065" y="1041702"/>
            <a:ext cx="5816297" cy="581629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5A13F0-A20E-5042-8782-28780D345D3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447857"/>
          </a:xfrm>
        </p:spPr>
        <p:txBody>
          <a:bodyPr/>
          <a:lstStyle/>
          <a:p>
            <a:endParaRPr lang="pt-P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CB601AE-398D-EC4A-8F56-F38FB215BDD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97547"/>
          </a:xfrm>
        </p:spPr>
        <p:txBody>
          <a:bodyPr/>
          <a:lstStyle/>
          <a:p>
            <a:endParaRPr lang="pt-PT"/>
          </a:p>
        </p:txBody>
      </p:sp>
      <p:pic>
        <p:nvPicPr>
          <p:cNvPr id="4" name="Imagem 4" descr="Uma imagem com verde, noite&#10;&#10;Descrição gerada automaticamente">
            <a:extLst>
              <a:ext uri="{FF2B5EF4-FFF2-40B4-BE49-F238E27FC236}">
                <a16:creationId xmlns:a16="http://schemas.microsoft.com/office/drawing/2014/main" id="{834F9678-C81F-C49B-2883-ED29194ED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81"/>
            <a:ext cx="12499692" cy="703107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A8E7B38-3DB3-075D-2E7D-E6CFF9AA1D20}"/>
              </a:ext>
            </a:extLst>
          </p:cNvPr>
          <p:cNvSpPr txBox="1"/>
          <p:nvPr/>
        </p:nvSpPr>
        <p:spPr>
          <a:xfrm>
            <a:off x="4506300" y="764090"/>
            <a:ext cx="4057604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3200" b="0" i="0" u="none" strike="noStrike" kern="0" cap="none" spc="0" baseline="0">
                <a:solidFill>
                  <a:srgbClr val="E6E3E2"/>
                </a:solidFill>
                <a:uFillTx/>
                <a:latin typeface="Green Energy" pitchFamily="2"/>
              </a:rPr>
              <a:t>Lata AYRTON SENNA</a:t>
            </a:r>
            <a:endParaRPr lang="pt-PT" sz="3200" b="0" i="0" u="none" strike="noStrike" kern="1200" cap="none" spc="0" baseline="0">
              <a:solidFill>
                <a:srgbClr val="E6E3E2"/>
              </a:solidFill>
              <a:uFillTx/>
              <a:latin typeface="Green Energy" pitchFamily="2"/>
            </a:endParaRPr>
          </a:p>
        </p:txBody>
      </p:sp>
      <p:pic>
        <p:nvPicPr>
          <p:cNvPr id="6" name="Imagem 7" descr="Uma imagem com refrigerante, Lata de estanho, garrafa, Lata de alumínio&#10;&#10;Descrição gerada automaticamente">
            <a:extLst>
              <a:ext uri="{FF2B5EF4-FFF2-40B4-BE49-F238E27FC236}">
                <a16:creationId xmlns:a16="http://schemas.microsoft.com/office/drawing/2014/main" id="{9A8F9F3A-4468-F2E9-10BC-BBDBA26D9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612" y="1435068"/>
            <a:ext cx="5109466" cy="510946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CaixaDeTexto 8">
            <a:extLst>
              <a:ext uri="{FF2B5EF4-FFF2-40B4-BE49-F238E27FC236}">
                <a16:creationId xmlns:a16="http://schemas.microsoft.com/office/drawing/2014/main" id="{89DA3B07-3EAC-83CC-FCAF-4DE8956BFD6B}"/>
              </a:ext>
            </a:extLst>
          </p:cNvPr>
          <p:cNvSpPr txBox="1"/>
          <p:nvPr/>
        </p:nvSpPr>
        <p:spPr>
          <a:xfrm>
            <a:off x="10218337" y="92683"/>
            <a:ext cx="2530702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3200" b="0" i="0" u="none" strike="noStrike" kern="0" cap="none" spc="0" baseline="0">
                <a:solidFill>
                  <a:srgbClr val="E6E3E2"/>
                </a:solidFill>
                <a:uFillTx/>
                <a:latin typeface="Green Energy" pitchFamily="2"/>
              </a:rPr>
              <a:t>O PRODUTO</a:t>
            </a:r>
            <a:endParaRPr lang="pt-PT" sz="3200" b="0" i="0" u="none" strike="noStrike" kern="1200" cap="none" spc="0" baseline="0">
              <a:solidFill>
                <a:srgbClr val="E6E3E2"/>
              </a:solidFill>
              <a:uFillTx/>
              <a:latin typeface="Green Energy" pitchFamily="2"/>
            </a:endParaRPr>
          </a:p>
        </p:txBody>
      </p:sp>
      <p:pic>
        <p:nvPicPr>
          <p:cNvPr id="8" name="Imagem 9" descr="Uma imagem com Lata de estanho, lata, Lata de alumínio, Lata de bebida&#10;&#10;Descrição gerada automaticamente">
            <a:extLst>
              <a:ext uri="{FF2B5EF4-FFF2-40B4-BE49-F238E27FC236}">
                <a16:creationId xmlns:a16="http://schemas.microsoft.com/office/drawing/2014/main" id="{3B38D9D0-2ADC-9D44-24D3-37DB4A0F2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996" y="1147297"/>
            <a:ext cx="5735638" cy="573563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4DC257-DBA0-AE08-7F0F-DD4C5EBB930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447857"/>
          </a:xfrm>
        </p:spPr>
        <p:txBody>
          <a:bodyPr/>
          <a:lstStyle/>
          <a:p>
            <a:endParaRPr lang="pt-P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4399E3D-14AF-9982-0773-42A900E0DEB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97547"/>
          </a:xfrm>
        </p:spPr>
        <p:txBody>
          <a:bodyPr/>
          <a:lstStyle/>
          <a:p>
            <a:endParaRPr lang="pt-PT"/>
          </a:p>
        </p:txBody>
      </p:sp>
      <p:pic>
        <p:nvPicPr>
          <p:cNvPr id="4" name="Imagem 4" descr="Uma imagem com verde, noite&#10;&#10;Descrição gerada automaticamente">
            <a:extLst>
              <a:ext uri="{FF2B5EF4-FFF2-40B4-BE49-F238E27FC236}">
                <a16:creationId xmlns:a16="http://schemas.microsoft.com/office/drawing/2014/main" id="{9F742E41-9DD3-5995-B659-8F7F5DFF0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81"/>
            <a:ext cx="12499692" cy="703107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B6BBD0E-AA76-C61A-96E9-0BC8F4A584C8}"/>
              </a:ext>
            </a:extLst>
          </p:cNvPr>
          <p:cNvSpPr txBox="1"/>
          <p:nvPr/>
        </p:nvSpPr>
        <p:spPr>
          <a:xfrm>
            <a:off x="4506300" y="764090"/>
            <a:ext cx="4057604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3200" b="0" i="0" u="none" strike="noStrike" kern="0" cap="none" spc="0" baseline="0">
                <a:solidFill>
                  <a:srgbClr val="E6E3E2"/>
                </a:solidFill>
                <a:uFillTx/>
                <a:latin typeface="Green Energy" pitchFamily="2"/>
              </a:rPr>
              <a:t>Lata alain Prost</a:t>
            </a:r>
            <a:endParaRPr lang="pt-PT" sz="3200" b="0" i="0" u="none" strike="noStrike" kern="1200" cap="none" spc="0" baseline="0">
              <a:solidFill>
                <a:srgbClr val="E6E3E2"/>
              </a:solidFill>
              <a:uFillTx/>
              <a:latin typeface="Green Energy" pitchFamily="2"/>
            </a:endParaRPr>
          </a:p>
        </p:txBody>
      </p:sp>
      <p:pic>
        <p:nvPicPr>
          <p:cNvPr id="6" name="Imagem 7" descr="Uma imagem com refrigerante, Lata de estanho, garrafa, Lata de alumínio&#10;&#10;Descrição gerada automaticamente">
            <a:extLst>
              <a:ext uri="{FF2B5EF4-FFF2-40B4-BE49-F238E27FC236}">
                <a16:creationId xmlns:a16="http://schemas.microsoft.com/office/drawing/2014/main" id="{97225D32-6442-DAC5-73D0-D4D86A028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612" y="1435068"/>
            <a:ext cx="5109466" cy="510946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CaixaDeTexto 8">
            <a:extLst>
              <a:ext uri="{FF2B5EF4-FFF2-40B4-BE49-F238E27FC236}">
                <a16:creationId xmlns:a16="http://schemas.microsoft.com/office/drawing/2014/main" id="{0D70D69A-677C-99F1-A447-7F9463501B5C}"/>
              </a:ext>
            </a:extLst>
          </p:cNvPr>
          <p:cNvSpPr txBox="1"/>
          <p:nvPr/>
        </p:nvSpPr>
        <p:spPr>
          <a:xfrm>
            <a:off x="10218337" y="92683"/>
            <a:ext cx="2530702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3200" b="0" i="0" u="none" strike="noStrike" kern="0" cap="none" spc="0" baseline="0">
                <a:solidFill>
                  <a:srgbClr val="E6E3E2"/>
                </a:solidFill>
                <a:uFillTx/>
                <a:latin typeface="Green Energy" pitchFamily="2"/>
              </a:rPr>
              <a:t>O PRODUTO</a:t>
            </a:r>
            <a:endParaRPr lang="pt-PT" sz="3200" b="0" i="0" u="none" strike="noStrike" kern="1200" cap="none" spc="0" baseline="0">
              <a:solidFill>
                <a:srgbClr val="E6E3E2"/>
              </a:solidFill>
              <a:uFillTx/>
              <a:latin typeface="Green Energy" pitchFamily="2"/>
            </a:endParaRPr>
          </a:p>
        </p:txBody>
      </p:sp>
      <p:pic>
        <p:nvPicPr>
          <p:cNvPr id="8" name="Imagem 9" descr="Uma imagem com Lata de estanho, lata, Lata de alumínio, recipiente&#10;&#10;Descrição gerada automaticamente">
            <a:extLst>
              <a:ext uri="{FF2B5EF4-FFF2-40B4-BE49-F238E27FC236}">
                <a16:creationId xmlns:a16="http://schemas.microsoft.com/office/drawing/2014/main" id="{5B6AA80F-8AFB-29B5-7175-2EF9D4063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0904" y="1295997"/>
            <a:ext cx="5789761" cy="578976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10E5BD-67C2-FEA6-5B6B-0DB537E7CD9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447857"/>
          </a:xfrm>
        </p:spPr>
        <p:txBody>
          <a:bodyPr/>
          <a:lstStyle/>
          <a:p>
            <a:endParaRPr lang="pt-P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C16E756-CC76-52F4-5CE5-7012883FA04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97547"/>
          </a:xfrm>
        </p:spPr>
        <p:txBody>
          <a:bodyPr/>
          <a:lstStyle/>
          <a:p>
            <a:endParaRPr lang="pt-PT"/>
          </a:p>
        </p:txBody>
      </p:sp>
      <p:pic>
        <p:nvPicPr>
          <p:cNvPr id="4" name="Imagem 4" descr="Uma imagem com verde, noite&#10;&#10;Descrição gerada automaticamente">
            <a:extLst>
              <a:ext uri="{FF2B5EF4-FFF2-40B4-BE49-F238E27FC236}">
                <a16:creationId xmlns:a16="http://schemas.microsoft.com/office/drawing/2014/main" id="{FC946856-43F4-FB62-645E-3C49E9C68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122" y="-173077"/>
            <a:ext cx="12499692" cy="703107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CaixaDeTexto 6">
            <a:extLst>
              <a:ext uri="{FF2B5EF4-FFF2-40B4-BE49-F238E27FC236}">
                <a16:creationId xmlns:a16="http://schemas.microsoft.com/office/drawing/2014/main" id="{B482FD6D-A5C8-26F2-0371-34EE99592087}"/>
              </a:ext>
            </a:extLst>
          </p:cNvPr>
          <p:cNvSpPr txBox="1"/>
          <p:nvPr/>
        </p:nvSpPr>
        <p:spPr>
          <a:xfrm>
            <a:off x="8443139" y="-173077"/>
            <a:ext cx="7627440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3200" b="0" i="0" u="none" strike="noStrike" kern="1200" cap="none" spc="0" baseline="0">
                <a:solidFill>
                  <a:srgbClr val="E6E3E2"/>
                </a:solidFill>
                <a:uFillTx/>
                <a:latin typeface="Green Energy" pitchFamily="2"/>
              </a:rPr>
              <a:t>Ideias Publicitarias</a:t>
            </a:r>
          </a:p>
        </p:txBody>
      </p:sp>
      <p:sp>
        <p:nvSpPr>
          <p:cNvPr id="6" name="Paralelogramo 7">
            <a:extLst>
              <a:ext uri="{FF2B5EF4-FFF2-40B4-BE49-F238E27FC236}">
                <a16:creationId xmlns:a16="http://schemas.microsoft.com/office/drawing/2014/main" id="{5A47944F-5C1C-1295-A02B-FCBD358AA84B}"/>
              </a:ext>
            </a:extLst>
          </p:cNvPr>
          <p:cNvSpPr/>
          <p:nvPr/>
        </p:nvSpPr>
        <p:spPr>
          <a:xfrm flipH="1" flipV="1">
            <a:off x="11303163" y="-96880"/>
            <a:ext cx="45720" cy="6396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75572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solidFill>
            <a:srgbClr val="E6E3E2"/>
          </a:solidFill>
          <a:ln w="19046" cap="flat">
            <a:solidFill>
              <a:srgbClr val="E6E3E2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PT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6725270-B662-1DB6-AFE8-BCF3674ACE3D}"/>
              </a:ext>
            </a:extLst>
          </p:cNvPr>
          <p:cNvSpPr txBox="1"/>
          <p:nvPr/>
        </p:nvSpPr>
        <p:spPr>
          <a:xfrm>
            <a:off x="5489600" y="798152"/>
            <a:ext cx="2171517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3200" b="0" i="0" u="none" strike="noStrike" kern="0" cap="none" spc="0" baseline="0">
                <a:solidFill>
                  <a:srgbClr val="E6E3E2"/>
                </a:solidFill>
                <a:uFillTx/>
                <a:latin typeface="Green Energy" pitchFamily="2"/>
              </a:rPr>
              <a:t>outdoor</a:t>
            </a:r>
            <a:endParaRPr lang="pt-PT" sz="3200" b="0" i="0" u="none" strike="noStrike" kern="1200" cap="none" spc="0" baseline="0">
              <a:solidFill>
                <a:srgbClr val="E6E3E2"/>
              </a:solidFill>
              <a:uFillTx/>
              <a:latin typeface="Green Energy" pitchFamily="2"/>
            </a:endParaRPr>
          </a:p>
        </p:txBody>
      </p:sp>
      <p:pic>
        <p:nvPicPr>
          <p:cNvPr id="8" name="Imagem 9" descr="Uma imagem com texto, Billboard, céu, Publicidade&#10;&#10;Descrição gerada automaticamente">
            <a:extLst>
              <a:ext uri="{FF2B5EF4-FFF2-40B4-BE49-F238E27FC236}">
                <a16:creationId xmlns:a16="http://schemas.microsoft.com/office/drawing/2014/main" id="{EBE1D1AF-2395-ED6A-7FD9-984039ED5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937" y="1558411"/>
            <a:ext cx="7250798" cy="428534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140497-4868-D1E5-F248-A007FADF6A2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447857"/>
          </a:xfrm>
        </p:spPr>
        <p:txBody>
          <a:bodyPr/>
          <a:lstStyle/>
          <a:p>
            <a:endParaRPr lang="pt-P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B058EB6-14BB-9CF7-8B53-C06DAC7367E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97547"/>
          </a:xfrm>
        </p:spPr>
        <p:txBody>
          <a:bodyPr/>
          <a:lstStyle/>
          <a:p>
            <a:endParaRPr lang="pt-PT"/>
          </a:p>
        </p:txBody>
      </p:sp>
      <p:pic>
        <p:nvPicPr>
          <p:cNvPr id="4" name="Imagem 4" descr="Uma imagem com verde, noite&#10;&#10;Descrição gerada automaticamente">
            <a:extLst>
              <a:ext uri="{FF2B5EF4-FFF2-40B4-BE49-F238E27FC236}">
                <a16:creationId xmlns:a16="http://schemas.microsoft.com/office/drawing/2014/main" id="{1DCCC7BF-3B4E-10B8-4F52-9B97F1ED4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122" y="-173077"/>
            <a:ext cx="12499692" cy="703107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CaixaDeTexto 6">
            <a:extLst>
              <a:ext uri="{FF2B5EF4-FFF2-40B4-BE49-F238E27FC236}">
                <a16:creationId xmlns:a16="http://schemas.microsoft.com/office/drawing/2014/main" id="{5D2BF835-0E00-1209-7137-D1AF35E092A1}"/>
              </a:ext>
            </a:extLst>
          </p:cNvPr>
          <p:cNvSpPr txBox="1"/>
          <p:nvPr/>
        </p:nvSpPr>
        <p:spPr>
          <a:xfrm>
            <a:off x="4038118" y="1007421"/>
            <a:ext cx="5857984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3200" b="0" i="0" u="none" strike="noStrike" kern="1200" cap="none" spc="0" baseline="0">
                <a:solidFill>
                  <a:srgbClr val="E6E3E2"/>
                </a:solidFill>
                <a:uFillTx/>
                <a:latin typeface="Green Energy" pitchFamily="2"/>
              </a:rPr>
              <a:t>Paragens</a:t>
            </a:r>
            <a:r>
              <a:rPr lang="pt-PT" sz="3200" b="0" i="0" u="none" strike="noStrike" kern="0" cap="none" spc="0" baseline="0">
                <a:solidFill>
                  <a:srgbClr val="E6E3E2"/>
                </a:solidFill>
                <a:uFillTx/>
                <a:latin typeface="Green Energy" pitchFamily="2"/>
              </a:rPr>
              <a:t>  de autocarro</a:t>
            </a:r>
            <a:endParaRPr lang="pt-PT" sz="3200" b="0" i="0" u="none" strike="noStrike" kern="1200" cap="none" spc="0" baseline="0">
              <a:solidFill>
                <a:srgbClr val="E6E3E2"/>
              </a:solidFill>
              <a:uFillTx/>
              <a:latin typeface="Green Energy" pitchFamily="2"/>
            </a:endParaRPr>
          </a:p>
        </p:txBody>
      </p:sp>
      <p:sp>
        <p:nvSpPr>
          <p:cNvPr id="6" name="CaixaDeTexto 6">
            <a:extLst>
              <a:ext uri="{FF2B5EF4-FFF2-40B4-BE49-F238E27FC236}">
                <a16:creationId xmlns:a16="http://schemas.microsoft.com/office/drawing/2014/main" id="{AFF7A3F2-6052-C3BD-A7BA-FF28BBD2A108}"/>
              </a:ext>
            </a:extLst>
          </p:cNvPr>
          <p:cNvSpPr txBox="1"/>
          <p:nvPr/>
        </p:nvSpPr>
        <p:spPr>
          <a:xfrm>
            <a:off x="8443139" y="-173077"/>
            <a:ext cx="7627440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3200" b="0" i="0" u="none" strike="noStrike" kern="1200" cap="none" spc="0" baseline="0">
                <a:solidFill>
                  <a:srgbClr val="E6E3E2"/>
                </a:solidFill>
                <a:uFillTx/>
                <a:latin typeface="Green Energy" pitchFamily="2"/>
              </a:rPr>
              <a:t>Ideias Publicitarias</a:t>
            </a:r>
          </a:p>
        </p:txBody>
      </p:sp>
      <p:sp>
        <p:nvSpPr>
          <p:cNvPr id="7" name="Paralelogramo 11">
            <a:extLst>
              <a:ext uri="{FF2B5EF4-FFF2-40B4-BE49-F238E27FC236}">
                <a16:creationId xmlns:a16="http://schemas.microsoft.com/office/drawing/2014/main" id="{387A47C7-5FE3-DDEC-2D07-DA281AED6C5F}"/>
              </a:ext>
            </a:extLst>
          </p:cNvPr>
          <p:cNvSpPr/>
          <p:nvPr/>
        </p:nvSpPr>
        <p:spPr>
          <a:xfrm flipH="1" flipV="1">
            <a:off x="11303163" y="-96880"/>
            <a:ext cx="45720" cy="6396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75572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solidFill>
            <a:srgbClr val="E6E3E2"/>
          </a:solidFill>
          <a:ln w="19046" cap="flat">
            <a:solidFill>
              <a:srgbClr val="E6E3E2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PT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pic>
        <p:nvPicPr>
          <p:cNvPr id="8" name="Imagem 9" descr="Uma imagem com ar livre, céu, nuvem, edifício&#10;&#10;Descrição gerada automaticamente">
            <a:extLst>
              <a:ext uri="{FF2B5EF4-FFF2-40B4-BE49-F238E27FC236}">
                <a16:creationId xmlns:a16="http://schemas.microsoft.com/office/drawing/2014/main" id="{09871AD4-23EE-2785-4F80-FA5519086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971" y="1737515"/>
            <a:ext cx="5076757" cy="447710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1">
            <a:extLst>
              <a:ext uri="{FF2B5EF4-FFF2-40B4-BE49-F238E27FC236}">
                <a16:creationId xmlns:a16="http://schemas.microsoft.com/office/drawing/2014/main" id="{D9A3D779-ADEF-0CB9-2F32-D6502C9364F3}"/>
              </a:ext>
            </a:extLst>
          </p:cNvPr>
          <p:cNvSpPr/>
          <p:nvPr/>
        </p:nvSpPr>
        <p:spPr>
          <a:xfrm>
            <a:off x="-65251" y="0"/>
            <a:ext cx="12639550" cy="7257327"/>
          </a:xfrm>
          <a:prstGeom prst="rect">
            <a:avLst/>
          </a:prstGeom>
          <a:solidFill>
            <a:srgbClr val="0A0A0A"/>
          </a:solidFill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PT" sz="1800" b="0" i="0" u="none" strike="noStrike" kern="1200" cap="none" spc="0" baseline="0">
              <a:solidFill>
                <a:srgbClr val="0A0A0A"/>
              </a:solidFill>
              <a:uFillTx/>
              <a:latin typeface="Aptos"/>
            </a:endParaRPr>
          </a:p>
        </p:txBody>
      </p:sp>
      <p:sp>
        <p:nvSpPr>
          <p:cNvPr id="3" name="CaixaDeTexto 6">
            <a:extLst>
              <a:ext uri="{FF2B5EF4-FFF2-40B4-BE49-F238E27FC236}">
                <a16:creationId xmlns:a16="http://schemas.microsoft.com/office/drawing/2014/main" id="{172507C3-6030-8662-3D83-7B633F8549AE}"/>
              </a:ext>
            </a:extLst>
          </p:cNvPr>
          <p:cNvSpPr txBox="1"/>
          <p:nvPr/>
        </p:nvSpPr>
        <p:spPr>
          <a:xfrm>
            <a:off x="-787883" y="2887629"/>
            <a:ext cx="5076757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3200" b="0" i="0" u="none" strike="noStrike" kern="1200" cap="none" spc="0" baseline="0">
                <a:solidFill>
                  <a:srgbClr val="E6E3E2"/>
                </a:solidFill>
                <a:uFillTx/>
                <a:latin typeface="Green Energy" pitchFamily="2"/>
              </a:rPr>
              <a:t>Cartaz</a:t>
            </a:r>
          </a:p>
        </p:txBody>
      </p:sp>
      <p:sp>
        <p:nvSpPr>
          <p:cNvPr id="4" name="Paralelogramo 11">
            <a:extLst>
              <a:ext uri="{FF2B5EF4-FFF2-40B4-BE49-F238E27FC236}">
                <a16:creationId xmlns:a16="http://schemas.microsoft.com/office/drawing/2014/main" id="{223F0F3D-9E52-7DC6-BCA8-D49E2B1E1E6B}"/>
              </a:ext>
            </a:extLst>
          </p:cNvPr>
          <p:cNvSpPr/>
          <p:nvPr/>
        </p:nvSpPr>
        <p:spPr>
          <a:xfrm flipH="1" flipV="1">
            <a:off x="11303163" y="-96880"/>
            <a:ext cx="45720" cy="6396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75572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solidFill>
            <a:srgbClr val="E6E3E2"/>
          </a:solidFill>
          <a:ln w="19046" cap="flat">
            <a:solidFill>
              <a:srgbClr val="E6E3E2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PT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pic>
        <p:nvPicPr>
          <p:cNvPr id="5" name="Imagem 9" descr="Uma imagem com texto, design gráfico, captura de ecrã, póster&#10;&#10;Descrição gerada automaticamente">
            <a:extLst>
              <a:ext uri="{FF2B5EF4-FFF2-40B4-BE49-F238E27FC236}">
                <a16:creationId xmlns:a16="http://schemas.microsoft.com/office/drawing/2014/main" id="{462C9BD0-DB6C-A30B-7964-465704B243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43"/>
          <a:stretch>
            <a:fillRect/>
          </a:stretch>
        </p:blipFill>
        <p:spPr>
          <a:xfrm>
            <a:off x="3860944" y="87060"/>
            <a:ext cx="4236332" cy="6810021"/>
          </a:xfrm>
          <a:prstGeom prst="rect">
            <a:avLst/>
          </a:prstGeom>
          <a:noFill/>
          <a:ln w="28575" cap="flat">
            <a:solidFill>
              <a:srgbClr val="FFFFFF"/>
            </a:solidFill>
            <a:prstDash val="solid"/>
            <a:miter/>
          </a:ln>
        </p:spPr>
      </p:pic>
      <p:sp>
        <p:nvSpPr>
          <p:cNvPr id="6" name="CaixaDeTexto 6">
            <a:extLst>
              <a:ext uri="{FF2B5EF4-FFF2-40B4-BE49-F238E27FC236}">
                <a16:creationId xmlns:a16="http://schemas.microsoft.com/office/drawing/2014/main" id="{F454B7BF-48C1-DC00-EF2B-B172A4E10E29}"/>
              </a:ext>
            </a:extLst>
          </p:cNvPr>
          <p:cNvSpPr txBox="1"/>
          <p:nvPr/>
        </p:nvSpPr>
        <p:spPr>
          <a:xfrm>
            <a:off x="7812167" y="2887629"/>
            <a:ext cx="5076757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3200" b="0" i="0" u="none" strike="noStrike" kern="0" cap="none" spc="0" baseline="0">
                <a:solidFill>
                  <a:srgbClr val="E6E3E2"/>
                </a:solidFill>
                <a:uFillTx/>
                <a:latin typeface="Green Energy" pitchFamily="2"/>
              </a:rPr>
              <a:t>Mclaren x Monster</a:t>
            </a:r>
            <a:endParaRPr lang="pt-PT" sz="3200" b="0" i="0" u="none" strike="noStrike" kern="1200" cap="none" spc="0" baseline="0">
              <a:solidFill>
                <a:srgbClr val="E6E3E2"/>
              </a:solidFill>
              <a:uFillTx/>
              <a:latin typeface="Green Energy" pitchFamily="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1">
            <a:extLst>
              <a:ext uri="{FF2B5EF4-FFF2-40B4-BE49-F238E27FC236}">
                <a16:creationId xmlns:a16="http://schemas.microsoft.com/office/drawing/2014/main" id="{FDE6BAB7-C876-5D14-A7AE-6F64610B202A}"/>
              </a:ext>
            </a:extLst>
          </p:cNvPr>
          <p:cNvSpPr/>
          <p:nvPr/>
        </p:nvSpPr>
        <p:spPr>
          <a:xfrm>
            <a:off x="-65251" y="0"/>
            <a:ext cx="12639550" cy="7257327"/>
          </a:xfrm>
          <a:prstGeom prst="rect">
            <a:avLst/>
          </a:prstGeom>
          <a:solidFill>
            <a:srgbClr val="0A0A0A"/>
          </a:solidFill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PT" sz="1800" b="0" i="0" u="none" strike="noStrike" kern="1200" cap="none" spc="0" baseline="0">
              <a:solidFill>
                <a:srgbClr val="0A0A0A"/>
              </a:solidFill>
              <a:uFillTx/>
              <a:latin typeface="Aptos"/>
            </a:endParaRPr>
          </a:p>
        </p:txBody>
      </p:sp>
      <p:sp>
        <p:nvSpPr>
          <p:cNvPr id="3" name="CaixaDeTexto 6">
            <a:extLst>
              <a:ext uri="{FF2B5EF4-FFF2-40B4-BE49-F238E27FC236}">
                <a16:creationId xmlns:a16="http://schemas.microsoft.com/office/drawing/2014/main" id="{644E4BC5-F21A-5B37-94A6-4A7146B1F3DD}"/>
              </a:ext>
            </a:extLst>
          </p:cNvPr>
          <p:cNvSpPr txBox="1"/>
          <p:nvPr/>
        </p:nvSpPr>
        <p:spPr>
          <a:xfrm>
            <a:off x="-324511" y="2887629"/>
            <a:ext cx="5076757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3200" b="0" i="0" u="none" strike="noStrike" kern="0" cap="none" spc="0" baseline="0">
                <a:solidFill>
                  <a:srgbClr val="E6E3E2"/>
                </a:solidFill>
                <a:uFillTx/>
                <a:latin typeface="Green Energy" pitchFamily="2"/>
              </a:rPr>
              <a:t>MUPI</a:t>
            </a:r>
            <a:endParaRPr lang="pt-PT" sz="3200" b="0" i="0" u="none" strike="noStrike" kern="1200" cap="none" spc="0" baseline="0">
              <a:solidFill>
                <a:srgbClr val="E6E3E2"/>
              </a:solidFill>
              <a:uFillTx/>
              <a:latin typeface="Green Energy" pitchFamily="2"/>
            </a:endParaRPr>
          </a:p>
        </p:txBody>
      </p:sp>
      <p:sp>
        <p:nvSpPr>
          <p:cNvPr id="4" name="Paralelogramo 11">
            <a:extLst>
              <a:ext uri="{FF2B5EF4-FFF2-40B4-BE49-F238E27FC236}">
                <a16:creationId xmlns:a16="http://schemas.microsoft.com/office/drawing/2014/main" id="{A1433F8A-F02F-776F-580D-82C969652944}"/>
              </a:ext>
            </a:extLst>
          </p:cNvPr>
          <p:cNvSpPr/>
          <p:nvPr/>
        </p:nvSpPr>
        <p:spPr>
          <a:xfrm flipH="1" flipV="1">
            <a:off x="11303163" y="-96880"/>
            <a:ext cx="45720" cy="6396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75572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solidFill>
            <a:srgbClr val="E6E3E2"/>
          </a:solidFill>
          <a:ln w="19046" cap="flat">
            <a:solidFill>
              <a:srgbClr val="E6E3E2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PT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5" name="CaixaDeTexto 6">
            <a:extLst>
              <a:ext uri="{FF2B5EF4-FFF2-40B4-BE49-F238E27FC236}">
                <a16:creationId xmlns:a16="http://schemas.microsoft.com/office/drawing/2014/main" id="{B7121E4A-51F0-8695-8AF7-CD7696809B7F}"/>
              </a:ext>
            </a:extLst>
          </p:cNvPr>
          <p:cNvSpPr txBox="1"/>
          <p:nvPr/>
        </p:nvSpPr>
        <p:spPr>
          <a:xfrm>
            <a:off x="7812167" y="2887629"/>
            <a:ext cx="5076757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3200" b="0" i="0" u="none" strike="noStrike" kern="0" cap="none" spc="0" baseline="0">
                <a:solidFill>
                  <a:srgbClr val="E6E3E2"/>
                </a:solidFill>
                <a:uFillTx/>
                <a:latin typeface="Green Energy" pitchFamily="2"/>
              </a:rPr>
              <a:t>Mclaren x Monster</a:t>
            </a:r>
            <a:endParaRPr lang="pt-PT" sz="3200" b="0" i="0" u="none" strike="noStrike" kern="1200" cap="none" spc="0" baseline="0">
              <a:solidFill>
                <a:srgbClr val="E6E3E2"/>
              </a:solidFill>
              <a:uFillTx/>
              <a:latin typeface="Green Energy" pitchFamily="2"/>
            </a:endParaRPr>
          </a:p>
        </p:txBody>
      </p:sp>
      <p:grpSp>
        <p:nvGrpSpPr>
          <p:cNvPr id="6" name="Agrupar 1">
            <a:extLst>
              <a:ext uri="{FF2B5EF4-FFF2-40B4-BE49-F238E27FC236}">
                <a16:creationId xmlns:a16="http://schemas.microsoft.com/office/drawing/2014/main" id="{AC4E1A1F-9480-7F65-E495-1759D7CBF230}"/>
              </a:ext>
            </a:extLst>
          </p:cNvPr>
          <p:cNvGrpSpPr/>
          <p:nvPr/>
        </p:nvGrpSpPr>
        <p:grpSpPr>
          <a:xfrm>
            <a:off x="2291468" y="0"/>
            <a:ext cx="7222927" cy="7128580"/>
            <a:chOff x="2291468" y="0"/>
            <a:chExt cx="7222927" cy="7128580"/>
          </a:xfrm>
        </p:grpSpPr>
        <p:pic>
          <p:nvPicPr>
            <p:cNvPr id="7" name="Imagem 8" descr="Uma imagem com texto, Telemóvel, Dispositivo de comunicação, Dispositivo de comunicações portátil&#10;&#10;Descrição gerada automaticamente">
              <a:extLst>
                <a:ext uri="{FF2B5EF4-FFF2-40B4-BE49-F238E27FC236}">
                  <a16:creationId xmlns:a16="http://schemas.microsoft.com/office/drawing/2014/main" id="{495A1B1A-6228-ABBF-E261-AE43CF86C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91468" y="0"/>
              <a:ext cx="7222927" cy="712858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8" name="Imagem 3" descr="Uma imagem com texto, Telemóvel, Dispositivo eletrónico, Dispositivo de comunicação&#10;&#10;Descrição gerada automaticamente">
              <a:extLst>
                <a:ext uri="{FF2B5EF4-FFF2-40B4-BE49-F238E27FC236}">
                  <a16:creationId xmlns:a16="http://schemas.microsoft.com/office/drawing/2014/main" id="{3E5FA5C2-815B-B09D-FDC5-50CFB7184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2834" t="6412" r="23915" b="21810"/>
            <a:stretch>
              <a:fillRect/>
            </a:stretch>
          </p:blipFill>
          <p:spPr>
            <a:xfrm>
              <a:off x="3986143" y="451658"/>
              <a:ext cx="3845810" cy="5116506"/>
            </a:xfrm>
            <a:prstGeom prst="rect">
              <a:avLst/>
            </a:prstGeom>
            <a:noFill/>
            <a:ln cap="flat"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ED84C7-2DBB-5D33-7F2C-FE3F5A97F4D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447857"/>
          </a:xfrm>
        </p:spPr>
        <p:txBody>
          <a:bodyPr/>
          <a:lstStyle/>
          <a:p>
            <a:endParaRPr lang="pt-P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4BEC61C-66F8-C0A2-0551-C9220ADCB1F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97547"/>
          </a:xfrm>
        </p:spPr>
        <p:txBody>
          <a:bodyPr/>
          <a:lstStyle/>
          <a:p>
            <a:endParaRPr lang="pt-PT"/>
          </a:p>
        </p:txBody>
      </p:sp>
      <p:pic>
        <p:nvPicPr>
          <p:cNvPr id="4" name="Imagem 4" descr="Uma imagem com verde, noite&#10;&#10;Descrição gerada automaticamente">
            <a:extLst>
              <a:ext uri="{FF2B5EF4-FFF2-40B4-BE49-F238E27FC236}">
                <a16:creationId xmlns:a16="http://schemas.microsoft.com/office/drawing/2014/main" id="{0CBA6906-8D4C-8A56-E3C7-4205C3F78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99692" cy="703107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CaixaDeTexto 6">
            <a:extLst>
              <a:ext uri="{FF2B5EF4-FFF2-40B4-BE49-F238E27FC236}">
                <a16:creationId xmlns:a16="http://schemas.microsoft.com/office/drawing/2014/main" id="{3F159F6B-83CF-5E1F-7A17-47EA00D0D65A}"/>
              </a:ext>
            </a:extLst>
          </p:cNvPr>
          <p:cNvSpPr txBox="1"/>
          <p:nvPr/>
        </p:nvSpPr>
        <p:spPr>
          <a:xfrm>
            <a:off x="0" y="3851187"/>
            <a:ext cx="12499692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3200" b="0" i="0" u="none" strike="noStrike" kern="0" cap="none" spc="0" baseline="0">
                <a:solidFill>
                  <a:srgbClr val="E6E3E2"/>
                </a:solidFill>
                <a:uFillTx/>
                <a:latin typeface="Green Energy" pitchFamily="2"/>
              </a:rPr>
              <a:t>Obrigado por embarcarem nesta jornada</a:t>
            </a:r>
            <a:endParaRPr lang="pt-PT" sz="3200" b="0" i="0" u="none" strike="noStrike" kern="1200" cap="none" spc="0" baseline="0">
              <a:solidFill>
                <a:srgbClr val="E6E3E2"/>
              </a:solidFill>
              <a:uFillTx/>
              <a:latin typeface="Green Energy" pitchFamily="2"/>
            </a:endParaRPr>
          </a:p>
        </p:txBody>
      </p:sp>
      <p:pic>
        <p:nvPicPr>
          <p:cNvPr id="6" name="Imagem 5" descr="Uma imagem com texto, captura de ecrã, design gráfico, Gráficos&#10;&#10;Descrição gerada automaticamente">
            <a:extLst>
              <a:ext uri="{FF2B5EF4-FFF2-40B4-BE49-F238E27FC236}">
                <a16:creationId xmlns:a16="http://schemas.microsoft.com/office/drawing/2014/main" id="{2E01654C-CA16-39D1-5A01-D539C08A5A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139" t="38576" r="8610" b="31979"/>
          <a:stretch>
            <a:fillRect/>
          </a:stretch>
        </p:blipFill>
        <p:spPr>
          <a:xfrm>
            <a:off x="2320591" y="2069543"/>
            <a:ext cx="7858499" cy="16473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rapézio 8">
            <a:extLst>
              <a:ext uri="{FF2B5EF4-FFF2-40B4-BE49-F238E27FC236}">
                <a16:creationId xmlns:a16="http://schemas.microsoft.com/office/drawing/2014/main" id="{F799F256-184E-5CF6-7FC1-A6EF3EEC97D1}"/>
              </a:ext>
            </a:extLst>
          </p:cNvPr>
          <p:cNvSpPr/>
          <p:nvPr/>
        </p:nvSpPr>
        <p:spPr>
          <a:xfrm rot="10799991">
            <a:off x="10423373" y="3927119"/>
            <a:ext cx="45720" cy="20265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270"/>
              <a:gd name="f9" fmla="+- 0 0 -90"/>
              <a:gd name="f10" fmla="abs f3"/>
              <a:gd name="f11" fmla="abs f4"/>
              <a:gd name="f12" fmla="abs f5"/>
              <a:gd name="f13" fmla="*/ f8 f0 1"/>
              <a:gd name="f14" fmla="*/ f9 f0 1"/>
              <a:gd name="f15" fmla="?: f10 f3 1"/>
              <a:gd name="f16" fmla="?: f11 f4 1"/>
              <a:gd name="f17" fmla="?: f12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+- f30 0 f6"/>
              <a:gd name="f33" fmla="+- f29 0 f6"/>
              <a:gd name="f34" fmla="*/ f30 f26 1"/>
              <a:gd name="f35" fmla="*/ f29 f26 1"/>
              <a:gd name="f36" fmla="*/ f32 1 2"/>
              <a:gd name="f37" fmla="*/ f32 1 3"/>
              <a:gd name="f38" fmla="*/ f33 1 4"/>
              <a:gd name="f39" fmla="min f33 f32"/>
              <a:gd name="f40" fmla="*/ 50000 f33 1"/>
              <a:gd name="f41" fmla="+- f6 f36 0"/>
              <a:gd name="f42" fmla="*/ f40 1 f39"/>
              <a:gd name="f43" fmla="*/ f39 f7 1"/>
              <a:gd name="f44" fmla="*/ f38 f7 1"/>
              <a:gd name="f45" fmla="*/ f37 f7 1"/>
              <a:gd name="f46" fmla="*/ f43 1 200000"/>
              <a:gd name="f47" fmla="*/ f43 1 100000"/>
              <a:gd name="f48" fmla="*/ f44 1 f42"/>
              <a:gd name="f49" fmla="*/ f45 1 f42"/>
              <a:gd name="f50" fmla="*/ f41 f26 1"/>
              <a:gd name="f51" fmla="+- f29 0 f47"/>
              <a:gd name="f52" fmla="+- f29 0 f46"/>
              <a:gd name="f53" fmla="+- f29 0 f48"/>
              <a:gd name="f54" fmla="*/ f48 f26 1"/>
              <a:gd name="f55" fmla="*/ f49 f26 1"/>
              <a:gd name="f56" fmla="*/ f47 f26 1"/>
              <a:gd name="f57" fmla="*/ f46 f26 1"/>
              <a:gd name="f58" fmla="*/ f53 f26 1"/>
              <a:gd name="f59" fmla="*/ f51 f26 1"/>
              <a:gd name="f60" fmla="*/ f52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57" y="f50"/>
              </a:cxn>
              <a:cxn ang="f25">
                <a:pos x="f60" y="f50"/>
              </a:cxn>
            </a:cxnLst>
            <a:rect l="f54" t="f55" r="f58" b="f34"/>
            <a:pathLst>
              <a:path>
                <a:moveTo>
                  <a:pt x="f31" y="f34"/>
                </a:moveTo>
                <a:lnTo>
                  <a:pt x="f56" y="f31"/>
                </a:lnTo>
                <a:lnTo>
                  <a:pt x="f59" y="f31"/>
                </a:lnTo>
                <a:lnTo>
                  <a:pt x="f35" y="f34"/>
                </a:lnTo>
                <a:close/>
              </a:path>
            </a:pathLst>
          </a:custGeom>
          <a:solidFill>
            <a:srgbClr val="E6E3E2"/>
          </a:solidFill>
          <a:ln w="19046" cap="flat">
            <a:solidFill>
              <a:srgbClr val="E6E3E2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PT" sz="1800" b="0" i="0" u="none" strike="noStrike" kern="1200" cap="none" spc="0" baseline="0">
              <a:solidFill>
                <a:srgbClr val="E6E3E2"/>
              </a:solidFill>
              <a:uFillTx/>
              <a:latin typeface="Aptos"/>
            </a:endParaRP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D97DCC25-8637-426A-E287-CC68168C3059}"/>
              </a:ext>
            </a:extLst>
          </p:cNvPr>
          <p:cNvSpPr/>
          <p:nvPr/>
        </p:nvSpPr>
        <p:spPr>
          <a:xfrm>
            <a:off x="10423373" y="4206953"/>
            <a:ext cx="45720" cy="5607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6E3E2"/>
          </a:solidFill>
          <a:ln w="19046" cap="flat">
            <a:solidFill>
              <a:srgbClr val="E6E3E2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PT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2C5B1E-994F-12CE-5604-164E807BD87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447857"/>
          </a:xfrm>
        </p:spPr>
        <p:txBody>
          <a:bodyPr/>
          <a:lstStyle/>
          <a:p>
            <a:endParaRPr lang="pt-P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1149881-5600-29A6-1AC7-81699649B00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97547"/>
          </a:xfrm>
        </p:spPr>
        <p:txBody>
          <a:bodyPr/>
          <a:lstStyle/>
          <a:p>
            <a:endParaRPr lang="pt-PT"/>
          </a:p>
        </p:txBody>
      </p:sp>
      <p:pic>
        <p:nvPicPr>
          <p:cNvPr id="4" name="Imagem 4" descr="Uma imagem com verde, noite&#10;&#10;Descrição gerada automaticamente">
            <a:extLst>
              <a:ext uri="{FF2B5EF4-FFF2-40B4-BE49-F238E27FC236}">
                <a16:creationId xmlns:a16="http://schemas.microsoft.com/office/drawing/2014/main" id="{58C038F4-09C2-813A-9D30-7CEBC9E7D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99692" cy="703107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CaixaDeTexto 5">
            <a:extLst>
              <a:ext uri="{FF2B5EF4-FFF2-40B4-BE49-F238E27FC236}">
                <a16:creationId xmlns:a16="http://schemas.microsoft.com/office/drawing/2014/main" id="{1C5F7CF4-9BCB-EA20-7097-D3653E29C223}"/>
              </a:ext>
            </a:extLst>
          </p:cNvPr>
          <p:cNvSpPr txBox="1"/>
          <p:nvPr/>
        </p:nvSpPr>
        <p:spPr>
          <a:xfrm>
            <a:off x="5306967" y="369472"/>
            <a:ext cx="254900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4800" b="0" i="0" u="none" strike="noStrike" kern="1200" cap="none" spc="0" baseline="0">
                <a:solidFill>
                  <a:srgbClr val="E6E3E2"/>
                </a:solidFill>
                <a:uFillTx/>
                <a:latin typeface="Green Energy" pitchFamily="2"/>
              </a:rPr>
              <a:t>Topicos</a:t>
            </a:r>
          </a:p>
        </p:txBody>
      </p:sp>
      <p:sp>
        <p:nvSpPr>
          <p:cNvPr id="6" name="CaixaDeTexto 6">
            <a:extLst>
              <a:ext uri="{FF2B5EF4-FFF2-40B4-BE49-F238E27FC236}">
                <a16:creationId xmlns:a16="http://schemas.microsoft.com/office/drawing/2014/main" id="{6F763C69-9992-9379-C0A5-B1A7E897C8CA}"/>
              </a:ext>
            </a:extLst>
          </p:cNvPr>
          <p:cNvSpPr txBox="1"/>
          <p:nvPr/>
        </p:nvSpPr>
        <p:spPr>
          <a:xfrm>
            <a:off x="3523631" y="1244708"/>
            <a:ext cx="5928850" cy="514172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400" b="0" i="0" u="none" strike="noStrike" kern="1200" cap="none" spc="0" baseline="0">
                <a:solidFill>
                  <a:srgbClr val="E6E3E2"/>
                </a:solidFill>
                <a:uFillTx/>
                <a:latin typeface="Bahnschrift Light SemiCondensed" pitchFamily="34"/>
              </a:rPr>
              <a:t>1- De Onde Surge a Nossa Ideia / Produto</a:t>
            </a:r>
          </a:p>
          <a:p>
            <a:pPr marL="0" marR="0" lvl="0" indent="0" algn="ctr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400" b="0" i="0" u="none" strike="noStrike" kern="0" cap="none" spc="0" baseline="0">
                <a:solidFill>
                  <a:srgbClr val="E6E3E2"/>
                </a:solidFill>
                <a:uFillTx/>
                <a:latin typeface="Bahnschrift Light SemiCondensed" pitchFamily="34"/>
              </a:rPr>
              <a:t>2- Qual é o nosso Público Alvo (Persona)</a:t>
            </a:r>
          </a:p>
          <a:p>
            <a:pPr marL="0" marR="0" lvl="0" indent="0" algn="ctr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400" b="0" i="0" u="none" strike="noStrike" kern="0" cap="none" spc="0" baseline="0">
                <a:solidFill>
                  <a:srgbClr val="E6E3E2"/>
                </a:solidFill>
                <a:uFillTx/>
                <a:latin typeface="Bahnschrift Light SemiCondensed" pitchFamily="34"/>
              </a:rPr>
              <a:t>3-Pallet de Cores Utilizada</a:t>
            </a:r>
          </a:p>
          <a:p>
            <a:pPr marL="0" marR="0" lvl="0" indent="0" algn="ctr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400" b="0" i="0" u="none" strike="noStrike" kern="0" cap="none" spc="0" baseline="0">
                <a:solidFill>
                  <a:srgbClr val="E6E3E2"/>
                </a:solidFill>
                <a:uFillTx/>
                <a:latin typeface="Bahnschrift Light SemiCondensed" pitchFamily="34"/>
              </a:rPr>
              <a:t>4-Processo Criativo Avanços e Retrocessos</a:t>
            </a:r>
          </a:p>
          <a:p>
            <a:pPr marL="0" marR="0" lvl="0" indent="0" algn="ctr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400" b="0" i="0" u="none" strike="noStrike" kern="0" cap="none" spc="0" baseline="0">
                <a:solidFill>
                  <a:srgbClr val="E6E3E2"/>
                </a:solidFill>
                <a:uFillTx/>
                <a:latin typeface="Bahnschrift Light SemiCondensed" pitchFamily="34"/>
              </a:rPr>
              <a:t>5-O Produto (Demonstração das Latas) </a:t>
            </a:r>
          </a:p>
          <a:p>
            <a:pPr marL="0" marR="0" lvl="0" indent="0" algn="ctr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400" b="0" i="0" u="none" strike="noStrike" kern="0" cap="none" spc="0" baseline="0">
                <a:solidFill>
                  <a:srgbClr val="E6E3E2"/>
                </a:solidFill>
                <a:uFillTx/>
                <a:latin typeface="Bahnschrift Light SemiCondensed" pitchFamily="34"/>
              </a:rPr>
              <a:t>5-Ideias Publicitárias</a:t>
            </a:r>
          </a:p>
          <a:p>
            <a:pPr marL="0" marR="0" lvl="0" indent="0" algn="ctr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400" b="0" i="0" u="none" strike="noStrike" kern="0" cap="none" spc="0" baseline="0">
                <a:solidFill>
                  <a:srgbClr val="E6E3E2"/>
                </a:solidFill>
                <a:uFillTx/>
                <a:latin typeface="Bahnschrift Light SemiCondensed" pitchFamily="34"/>
              </a:rPr>
              <a:t>6-Agradecimentos</a:t>
            </a:r>
          </a:p>
        </p:txBody>
      </p:sp>
      <p:sp>
        <p:nvSpPr>
          <p:cNvPr id="7" name="Fluxograma: Dados 6">
            <a:extLst>
              <a:ext uri="{FF2B5EF4-FFF2-40B4-BE49-F238E27FC236}">
                <a16:creationId xmlns:a16="http://schemas.microsoft.com/office/drawing/2014/main" id="{E8D3CE04-619A-C3BF-9140-310355C6C3FE}"/>
              </a:ext>
            </a:extLst>
          </p:cNvPr>
          <p:cNvSpPr/>
          <p:nvPr/>
        </p:nvSpPr>
        <p:spPr>
          <a:xfrm rot="1682589" flipH="1">
            <a:off x="5968360" y="447306"/>
            <a:ext cx="72292" cy="12381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"/>
              <a:gd name="f7" fmla="val 1"/>
              <a:gd name="f8" fmla="val 4"/>
              <a:gd name="f9" fmla="+- 0 0 -360"/>
              <a:gd name="f10" fmla="+- 0 0 -270"/>
              <a:gd name="f11" fmla="+- 0 0 -180"/>
              <a:gd name="f12" fmla="+- 0 0 -90"/>
              <a:gd name="f13" fmla="*/ f3 1 5"/>
              <a:gd name="f14" fmla="*/ f4 1 5"/>
              <a:gd name="f15" fmla="+- f6 0 f5"/>
              <a:gd name="f16" fmla="*/ f9 f0 1"/>
              <a:gd name="f17" fmla="*/ f10 f0 1"/>
              <a:gd name="f18" fmla="*/ f11 f0 1"/>
              <a:gd name="f19" fmla="*/ f12 f0 1"/>
              <a:gd name="f20" fmla="*/ f15 1 2"/>
              <a:gd name="f21" fmla="*/ f15 1 5"/>
              <a:gd name="f22" fmla="*/ f15 1 10"/>
              <a:gd name="f23" fmla="*/ f15 2 1"/>
              <a:gd name="f24" fmla="*/ f15 3 1"/>
              <a:gd name="f25" fmla="*/ f15 4 1"/>
              <a:gd name="f26" fmla="*/ f15 9 1"/>
              <a:gd name="f27" fmla="*/ f16 1 f2"/>
              <a:gd name="f28" fmla="*/ f17 1 f2"/>
              <a:gd name="f29" fmla="*/ f18 1 f2"/>
              <a:gd name="f30" fmla="*/ f19 1 f2"/>
              <a:gd name="f31" fmla="+- f5 f20 0"/>
              <a:gd name="f32" fmla="*/ f23 1 5"/>
              <a:gd name="f33" fmla="*/ f24 1 5"/>
              <a:gd name="f34" fmla="*/ f25 1 5"/>
              <a:gd name="f35" fmla="*/ f26 1 10"/>
              <a:gd name="f36" fmla="*/ f5 1 f21"/>
              <a:gd name="f37" fmla="*/ f22 1 f21"/>
              <a:gd name="f38" fmla="*/ f6 1 f21"/>
              <a:gd name="f39" fmla="*/ f21 1 f21"/>
              <a:gd name="f40" fmla="+- f27 0 f1"/>
              <a:gd name="f41" fmla="+- f28 0 f1"/>
              <a:gd name="f42" fmla="+- f29 0 f1"/>
              <a:gd name="f43" fmla="+- f30 0 f1"/>
              <a:gd name="f44" fmla="*/ f33 1 f21"/>
              <a:gd name="f45" fmla="*/ f31 1 f21"/>
              <a:gd name="f46" fmla="*/ f32 1 f21"/>
              <a:gd name="f47" fmla="*/ f35 1 f21"/>
              <a:gd name="f48" fmla="*/ f34 1 f21"/>
              <a:gd name="f49" fmla="*/ f39 f13 1"/>
              <a:gd name="f50" fmla="*/ f38 f14 1"/>
              <a:gd name="f51" fmla="*/ f36 f14 1"/>
              <a:gd name="f52" fmla="*/ f37 f13 1"/>
              <a:gd name="f53" fmla="*/ f48 f13 1"/>
              <a:gd name="f54" fmla="*/ f44 f13 1"/>
              <a:gd name="f55" fmla="*/ f45 f14 1"/>
              <a:gd name="f56" fmla="*/ f46 f13 1"/>
              <a:gd name="f57" fmla="*/ f47 f1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4" y="f51"/>
              </a:cxn>
              <a:cxn ang="f41">
                <a:pos x="f52" y="f55"/>
              </a:cxn>
              <a:cxn ang="f42">
                <a:pos x="f56" y="f50"/>
              </a:cxn>
              <a:cxn ang="f43">
                <a:pos x="f57" y="f55"/>
              </a:cxn>
            </a:cxnLst>
            <a:rect l="f49" t="f51" r="f53" b="f50"/>
            <a:pathLst>
              <a:path w="5" h="5">
                <a:moveTo>
                  <a:pt x="f5" y="f6"/>
                </a:moveTo>
                <a:lnTo>
                  <a:pt x="f7" y="f5"/>
                </a:lnTo>
                <a:lnTo>
                  <a:pt x="f6" y="f5"/>
                </a:lnTo>
                <a:lnTo>
                  <a:pt x="f8" y="f6"/>
                </a:lnTo>
                <a:close/>
              </a:path>
            </a:pathLst>
          </a:custGeom>
          <a:solidFill>
            <a:srgbClr val="E8E8E8"/>
          </a:solidFill>
          <a:ln w="19046" cap="flat">
            <a:solidFill>
              <a:srgbClr val="0424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PT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607209-25FD-A820-4324-1DC369B3DA3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447857"/>
          </a:xfrm>
        </p:spPr>
        <p:txBody>
          <a:bodyPr/>
          <a:lstStyle/>
          <a:p>
            <a:endParaRPr lang="pt-P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47B090-8814-456B-BF81-EE0F2864D2E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97547"/>
          </a:xfrm>
        </p:spPr>
        <p:txBody>
          <a:bodyPr/>
          <a:lstStyle/>
          <a:p>
            <a:endParaRPr lang="pt-PT"/>
          </a:p>
        </p:txBody>
      </p:sp>
      <p:pic>
        <p:nvPicPr>
          <p:cNvPr id="4" name="Imagem 4" descr="Uma imagem com verde, noite&#10;&#10;Descrição gerada automaticamente">
            <a:extLst>
              <a:ext uri="{FF2B5EF4-FFF2-40B4-BE49-F238E27FC236}">
                <a16:creationId xmlns:a16="http://schemas.microsoft.com/office/drawing/2014/main" id="{0976E416-5324-931B-2F0B-4B48D0D9A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3077"/>
            <a:ext cx="12499692" cy="703107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C49A6EC-0502-E937-E56F-7B34049A9F0F}"/>
              </a:ext>
            </a:extLst>
          </p:cNvPr>
          <p:cNvSpPr txBox="1"/>
          <p:nvPr/>
        </p:nvSpPr>
        <p:spPr>
          <a:xfrm>
            <a:off x="2510348" y="703493"/>
            <a:ext cx="8157655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3200" b="0" i="0" u="none" strike="noStrike" kern="1200" cap="none" spc="0" baseline="0">
                <a:solidFill>
                  <a:srgbClr val="E6E3E2"/>
                </a:solidFill>
                <a:uFillTx/>
                <a:latin typeface="Green Energy" pitchFamily="2"/>
              </a:rPr>
              <a:t>De onde surge a nossa ideia ou produto</a:t>
            </a:r>
          </a:p>
        </p:txBody>
      </p:sp>
      <p:pic>
        <p:nvPicPr>
          <p:cNvPr id="6" name="Imagem 7" descr="Uma imagem com planta de interior, jarra, interior, parede&#10;&#10;Descrição gerada automaticamente">
            <a:extLst>
              <a:ext uri="{FF2B5EF4-FFF2-40B4-BE49-F238E27FC236}">
                <a16:creationId xmlns:a16="http://schemas.microsoft.com/office/drawing/2014/main" id="{9070C13A-B1E3-2C6B-C264-147A885F7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921" y="1288270"/>
            <a:ext cx="2895621" cy="5144341"/>
          </a:xfrm>
          <a:prstGeom prst="rect">
            <a:avLst/>
          </a:prstGeom>
          <a:noFill/>
          <a:ln w="19046" cap="flat">
            <a:solidFill>
              <a:srgbClr val="FFFFFF"/>
            </a:solidFill>
            <a:prstDash val="solid"/>
            <a:miter/>
          </a:ln>
        </p:spPr>
      </p:pic>
      <p:pic>
        <p:nvPicPr>
          <p:cNvPr id="7" name="Imagem 9">
            <a:extLst>
              <a:ext uri="{FF2B5EF4-FFF2-40B4-BE49-F238E27FC236}">
                <a16:creationId xmlns:a16="http://schemas.microsoft.com/office/drawing/2014/main" id="{1564B073-00ED-752D-1F51-F23C9B0AC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313" y="3272390"/>
            <a:ext cx="4199107" cy="3160221"/>
          </a:xfrm>
          <a:prstGeom prst="rect">
            <a:avLst/>
          </a:prstGeom>
          <a:noFill/>
          <a:ln w="19046" cap="flat">
            <a:solidFill>
              <a:srgbClr val="4EA72E"/>
            </a:solidFill>
            <a:prstDash val="solid"/>
            <a:miter/>
          </a:ln>
        </p:spPr>
      </p:pic>
      <p:grpSp>
        <p:nvGrpSpPr>
          <p:cNvPr id="8" name="Agrupar 14">
            <a:extLst>
              <a:ext uri="{FF2B5EF4-FFF2-40B4-BE49-F238E27FC236}">
                <a16:creationId xmlns:a16="http://schemas.microsoft.com/office/drawing/2014/main" id="{F93BED5D-1B5F-B92E-363E-BC8425E455EE}"/>
              </a:ext>
            </a:extLst>
          </p:cNvPr>
          <p:cNvGrpSpPr/>
          <p:nvPr/>
        </p:nvGrpSpPr>
        <p:grpSpPr>
          <a:xfrm>
            <a:off x="2626211" y="1336596"/>
            <a:ext cx="4207200" cy="1864763"/>
            <a:chOff x="2626211" y="1336596"/>
            <a:chExt cx="4207200" cy="1864763"/>
          </a:xfrm>
        </p:grpSpPr>
        <p:pic>
          <p:nvPicPr>
            <p:cNvPr id="9" name="Imagem 11">
              <a:extLst>
                <a:ext uri="{FF2B5EF4-FFF2-40B4-BE49-F238E27FC236}">
                  <a16:creationId xmlns:a16="http://schemas.microsoft.com/office/drawing/2014/main" id="{909BF954-2E9D-7476-9559-78B305C39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26211" y="1336596"/>
              <a:ext cx="4207200" cy="1864763"/>
            </a:xfrm>
            <a:prstGeom prst="rect">
              <a:avLst/>
            </a:prstGeom>
            <a:noFill/>
            <a:ln w="19046" cap="flat">
              <a:solidFill>
                <a:srgbClr val="E97132"/>
              </a:solidFill>
              <a:prstDash val="solid"/>
              <a:miter/>
            </a:ln>
          </p:spPr>
        </p:pic>
        <p:pic>
          <p:nvPicPr>
            <p:cNvPr id="10" name="Imagem 13">
              <a:extLst>
                <a:ext uri="{FF2B5EF4-FFF2-40B4-BE49-F238E27FC236}">
                  <a16:creationId xmlns:a16="http://schemas.microsoft.com/office/drawing/2014/main" id="{15D2A1F2-32EE-1245-E572-CE0DA1222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56363" y="1424141"/>
              <a:ext cx="709693" cy="362093"/>
            </a:xfrm>
            <a:prstGeom prst="rect">
              <a:avLst/>
            </a:prstGeom>
            <a:noFill/>
            <a:ln w="19046" cap="flat">
              <a:solidFill>
                <a:srgbClr val="E97132"/>
              </a:solidFill>
              <a:prstDash val="solid"/>
              <a:miter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A9EDE4-1BAD-8BD0-9772-5728AE96A9C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447857"/>
          </a:xfrm>
        </p:spPr>
        <p:txBody>
          <a:bodyPr/>
          <a:lstStyle/>
          <a:p>
            <a:endParaRPr lang="pt-P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A3625E8-19FE-9A97-2DE2-3EB61D8C5FC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97547"/>
          </a:xfrm>
        </p:spPr>
        <p:txBody>
          <a:bodyPr/>
          <a:lstStyle/>
          <a:p>
            <a:endParaRPr lang="pt-PT"/>
          </a:p>
        </p:txBody>
      </p:sp>
      <p:pic>
        <p:nvPicPr>
          <p:cNvPr id="4" name="Imagem 4" descr="Uma imagem com verde, noite&#10;&#10;Descrição gerada automaticamente">
            <a:extLst>
              <a:ext uri="{FF2B5EF4-FFF2-40B4-BE49-F238E27FC236}">
                <a16:creationId xmlns:a16="http://schemas.microsoft.com/office/drawing/2014/main" id="{8F186B68-892F-0C75-F936-8D9EF9F8D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59"/>
            <a:ext cx="12499692" cy="703107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CaixaDeTexto 6">
            <a:extLst>
              <a:ext uri="{FF2B5EF4-FFF2-40B4-BE49-F238E27FC236}">
                <a16:creationId xmlns:a16="http://schemas.microsoft.com/office/drawing/2014/main" id="{1453CFD0-3352-5F16-E93D-490FA1BE51D3}"/>
              </a:ext>
            </a:extLst>
          </p:cNvPr>
          <p:cNvSpPr txBox="1"/>
          <p:nvPr/>
        </p:nvSpPr>
        <p:spPr>
          <a:xfrm>
            <a:off x="5322256" y="829973"/>
            <a:ext cx="1855180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3200" b="0" i="0" u="none" strike="noStrike" kern="1200" cap="none" spc="0" baseline="0">
                <a:solidFill>
                  <a:srgbClr val="E6E3E2"/>
                </a:solidFill>
                <a:uFillTx/>
                <a:latin typeface="Green Energy" pitchFamily="2"/>
              </a:rPr>
              <a:t>Persona</a:t>
            </a:r>
          </a:p>
        </p:txBody>
      </p:sp>
      <p:sp>
        <p:nvSpPr>
          <p:cNvPr id="6" name="CaixaDeTexto 7">
            <a:extLst>
              <a:ext uri="{FF2B5EF4-FFF2-40B4-BE49-F238E27FC236}">
                <a16:creationId xmlns:a16="http://schemas.microsoft.com/office/drawing/2014/main" id="{04E37941-047A-D424-3EEC-23B60D62BB3C}"/>
              </a:ext>
            </a:extLst>
          </p:cNvPr>
          <p:cNvSpPr txBox="1"/>
          <p:nvPr/>
        </p:nvSpPr>
        <p:spPr>
          <a:xfrm>
            <a:off x="363794" y="2154445"/>
            <a:ext cx="8947358" cy="30469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400" b="0" i="0" u="none" strike="noStrike" kern="1200" cap="none" spc="0" baseline="0">
                <a:solidFill>
                  <a:srgbClr val="E97132"/>
                </a:solidFill>
                <a:uFillTx/>
                <a:latin typeface="Bahnschrift Light SemiCondensed" pitchFamily="34"/>
              </a:rPr>
              <a:t>Nome: </a:t>
            </a:r>
            <a:r>
              <a:rPr lang="pt-PT" sz="2400" b="0" i="0" u="none" strike="noStrike" kern="1200" cap="none" spc="0" baseline="0">
                <a:solidFill>
                  <a:srgbClr val="E6E3E2"/>
                </a:solidFill>
                <a:uFillTx/>
                <a:latin typeface="Bahnschrift Light SemiCondensed" pitchFamily="34"/>
              </a:rPr>
              <a:t>Carlos Alberto  </a:t>
            </a:r>
            <a:r>
              <a:rPr lang="pt-PT" sz="2400" b="0" i="0" u="none" strike="noStrike" kern="1200" cap="none" spc="0" baseline="0">
                <a:solidFill>
                  <a:srgbClr val="E97132"/>
                </a:solidFill>
                <a:uFillTx/>
                <a:latin typeface="Bahnschrift Light SemiCondensed" pitchFamily="34"/>
              </a:rPr>
              <a:t>Idade:</a:t>
            </a:r>
            <a:r>
              <a:rPr lang="pt-PT" sz="2400" b="0" i="0" u="none" strike="noStrike" kern="1200" cap="none" spc="0" baseline="0">
                <a:solidFill>
                  <a:srgbClr val="E6E3E2"/>
                </a:solidFill>
                <a:uFillTx/>
                <a:latin typeface="Bahnschrift Light SemiCondensed" pitchFamily="34"/>
              </a:rPr>
              <a:t>  28 anos  </a:t>
            </a:r>
            <a:r>
              <a:rPr lang="pt-PT" sz="2400" b="0" i="0" u="none" strike="noStrike" kern="1200" cap="none" spc="0" baseline="0">
                <a:solidFill>
                  <a:srgbClr val="E97132"/>
                </a:solidFill>
                <a:uFillTx/>
                <a:latin typeface="Bahnschrift Light SemiCondensed" pitchFamily="34"/>
              </a:rPr>
              <a:t>Ocupação: </a:t>
            </a:r>
            <a:r>
              <a:rPr lang="pt-PT" sz="2400" b="0" i="0" u="none" strike="noStrike" kern="1200" cap="none" spc="0" baseline="0">
                <a:solidFill>
                  <a:srgbClr val="E6E3E2"/>
                </a:solidFill>
                <a:uFillTx/>
                <a:latin typeface="Bahnschrift Light SemiCondensed" pitchFamily="34"/>
              </a:rPr>
              <a:t>Engenheiro Mecânico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PT" sz="2400" b="0" i="0" u="none" strike="noStrike" kern="1200" cap="none" spc="0" baseline="0">
              <a:solidFill>
                <a:srgbClr val="E6E3E2"/>
              </a:solidFill>
              <a:uFillTx/>
              <a:latin typeface="Bahnschrift Light SemiCondensed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400" b="0" i="0" u="none" strike="noStrike" kern="1200" cap="none" spc="0" baseline="0">
                <a:solidFill>
                  <a:srgbClr val="E97132"/>
                </a:solidFill>
                <a:uFillTx/>
                <a:latin typeface="Bahnschrift Light SemiCondensed" pitchFamily="34"/>
              </a:rPr>
              <a:t>Interesses e Hobbies: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400" b="0" i="0" u="none" strike="noStrike" kern="1200" cap="none" spc="0" baseline="0">
                <a:solidFill>
                  <a:srgbClr val="E6E3E2"/>
                </a:solidFill>
                <a:uFillTx/>
                <a:latin typeface="Bahnschrift Light SemiCondensed" pitchFamily="34"/>
              </a:rPr>
              <a:t>Bebida Energética Favorita Monster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400" b="0" i="0" u="none" strike="noStrike" kern="1200" cap="none" spc="0" baseline="0">
                <a:solidFill>
                  <a:srgbClr val="E6E3E2"/>
                </a:solidFill>
                <a:uFillTx/>
                <a:latin typeface="Bahnschrift Light SemiCondensed" pitchFamily="34"/>
              </a:rPr>
              <a:t>Entusiasta da Fórmula 1 ,acompanha avidamente todas as corridas, tem uma paixão especial pela equipe McLaren.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400" b="0" i="0" u="none" strike="noStrike" kern="1200" cap="none" spc="0" baseline="0">
                <a:solidFill>
                  <a:srgbClr val="E6E3E2"/>
                </a:solidFill>
                <a:uFillTx/>
                <a:latin typeface="Bahnschrift Light SemiCondensed" pitchFamily="34"/>
              </a:rPr>
              <a:t>Colecionador de itens relacionados ao mundo dos desportos automobilísticos</a:t>
            </a:r>
          </a:p>
        </p:txBody>
      </p:sp>
      <p:pic>
        <p:nvPicPr>
          <p:cNvPr id="7" name="Imagem 10" descr="Uma imagem com vestuário, T-shirt atlética, pessoa, T-shirt&#10;&#10;Descrição gerada automaticamente">
            <a:extLst>
              <a:ext uri="{FF2B5EF4-FFF2-40B4-BE49-F238E27FC236}">
                <a16:creationId xmlns:a16="http://schemas.microsoft.com/office/drawing/2014/main" id="{C965CBCA-AD57-DEEE-17ED-F91068C29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856" y="1151970"/>
            <a:ext cx="5126108" cy="589502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5733DE-1324-16C7-7130-1C3DB66E98B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447857"/>
          </a:xfrm>
        </p:spPr>
        <p:txBody>
          <a:bodyPr/>
          <a:lstStyle/>
          <a:p>
            <a:endParaRPr lang="pt-P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EA519E-BAE6-FDB1-7242-39099D2AF1F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97547"/>
          </a:xfrm>
        </p:spPr>
        <p:txBody>
          <a:bodyPr/>
          <a:lstStyle/>
          <a:p>
            <a:endParaRPr lang="pt-PT"/>
          </a:p>
        </p:txBody>
      </p:sp>
      <p:pic>
        <p:nvPicPr>
          <p:cNvPr id="4" name="Imagem 4" descr="Uma imagem com verde, noite&#10;&#10;Descrição gerada automaticamente">
            <a:extLst>
              <a:ext uri="{FF2B5EF4-FFF2-40B4-BE49-F238E27FC236}">
                <a16:creationId xmlns:a16="http://schemas.microsoft.com/office/drawing/2014/main" id="{1B249829-452A-31AC-5615-432C33E9F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6538"/>
            <a:ext cx="12499692" cy="703107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CaixaDeTexto 6">
            <a:extLst>
              <a:ext uri="{FF2B5EF4-FFF2-40B4-BE49-F238E27FC236}">
                <a16:creationId xmlns:a16="http://schemas.microsoft.com/office/drawing/2014/main" id="{BF0FD5C2-5226-6037-3436-3AF66E187309}"/>
              </a:ext>
            </a:extLst>
          </p:cNvPr>
          <p:cNvSpPr txBox="1"/>
          <p:nvPr/>
        </p:nvSpPr>
        <p:spPr>
          <a:xfrm>
            <a:off x="3433855" y="567193"/>
            <a:ext cx="7627440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3200" b="0" i="0" u="none" strike="noStrike" kern="1200" cap="none" spc="0" baseline="0">
                <a:solidFill>
                  <a:srgbClr val="E6E3E2"/>
                </a:solidFill>
                <a:uFillTx/>
                <a:latin typeface="Green Energy" pitchFamily="2"/>
              </a:rPr>
              <a:t>Cores Utilizadas   Pallet de cores</a:t>
            </a:r>
          </a:p>
        </p:txBody>
      </p:sp>
      <p:sp>
        <p:nvSpPr>
          <p:cNvPr id="6" name="CaixaDeTexto 7">
            <a:extLst>
              <a:ext uri="{FF2B5EF4-FFF2-40B4-BE49-F238E27FC236}">
                <a16:creationId xmlns:a16="http://schemas.microsoft.com/office/drawing/2014/main" id="{4A037BA2-5180-AC9A-187A-0406E2D1C8D3}"/>
              </a:ext>
            </a:extLst>
          </p:cNvPr>
          <p:cNvSpPr txBox="1"/>
          <p:nvPr/>
        </p:nvSpPr>
        <p:spPr>
          <a:xfrm>
            <a:off x="394737" y="1259174"/>
            <a:ext cx="11710227" cy="433965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PT" sz="2400" b="0" i="0" u="none" strike="noStrike" kern="0" cap="none" spc="0" baseline="0">
              <a:solidFill>
                <a:srgbClr val="E6E3E2"/>
              </a:solidFill>
              <a:uFillTx/>
              <a:latin typeface="Bahnschrift Light SemiCondensed" pitchFamily="34"/>
            </a:endParaRPr>
          </a:p>
          <a:p>
            <a:pPr marL="342900" marR="0" lvl="0" indent="-34290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400" b="0" i="0" u="none" strike="noStrike" kern="0" cap="none" spc="0" baseline="0">
                <a:solidFill>
                  <a:srgbClr val="FE7902"/>
                </a:solidFill>
                <a:uFillTx/>
                <a:latin typeface="Bahnschrift Light SemiCondensed" pitchFamily="34"/>
              </a:rPr>
              <a:t>Laranja</a:t>
            </a:r>
            <a:r>
              <a:rPr lang="pt-PT" sz="2400" b="0" i="0" u="none" strike="noStrike" kern="0" cap="none" spc="0" baseline="0">
                <a:solidFill>
                  <a:srgbClr val="E6E3E2"/>
                </a:solidFill>
                <a:uFillTx/>
                <a:latin typeface="Bahnschrift Light SemiCondensed" pitchFamily="34"/>
              </a:rPr>
              <a:t>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400" b="0" i="0" u="none" strike="noStrike" kern="1200" cap="none" spc="0" baseline="0">
                <a:solidFill>
                  <a:srgbClr val="E6E3E2"/>
                </a:solidFill>
                <a:uFillTx/>
                <a:latin typeface="Bahnschrift Light SemiCondensed" pitchFamily="34"/>
              </a:rPr>
              <a:t>( Devido a ser a cor da marca </a:t>
            </a:r>
            <a:r>
              <a:rPr lang="pt-PT" sz="2400" b="0" i="0" u="none" strike="noStrike" kern="0" cap="none" spc="0" baseline="0">
                <a:solidFill>
                  <a:srgbClr val="E6E3E2"/>
                </a:solidFill>
                <a:uFillTx/>
                <a:latin typeface="Bahnschrift Light SemiCondensed" pitchFamily="34"/>
              </a:rPr>
              <a:t>MCLAREN)</a:t>
            </a:r>
          </a:p>
          <a:p>
            <a:pPr marL="342900" marR="0" lvl="0" indent="-34290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400" b="0" i="0" u="none" strike="noStrike" kern="1200" cap="none" spc="0" baseline="0">
                <a:solidFill>
                  <a:srgbClr val="7ED401"/>
                </a:solidFill>
                <a:uFillTx/>
                <a:latin typeface="Bahnschrift Light SemiCondensed" pitchFamily="34"/>
              </a:rPr>
              <a:t>Verde Claro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400" b="0" i="0" u="none" strike="noStrike" kern="1200" cap="none" spc="0" baseline="0">
                <a:solidFill>
                  <a:srgbClr val="E6E3E2"/>
                </a:solidFill>
                <a:uFillTx/>
                <a:latin typeface="Bahnschrift Light SemiCondensed" pitchFamily="34"/>
              </a:rPr>
              <a:t>( Devido a ser a cor da marca Monster)</a:t>
            </a:r>
          </a:p>
          <a:p>
            <a:pPr marL="342900" marR="0" lvl="0" indent="-34290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400" b="0" i="0" u="none" strike="noStrike" kern="0" cap="none" spc="0" baseline="0">
                <a:solidFill>
                  <a:srgbClr val="E6E3E2"/>
                </a:solidFill>
                <a:uFillTx/>
                <a:latin typeface="Bahnschrift Light SemiCondensed" pitchFamily="34"/>
              </a:rPr>
              <a:t>Branco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400" b="0" i="0" u="none" strike="noStrike" kern="0" cap="none" spc="0" baseline="0">
                <a:solidFill>
                  <a:srgbClr val="E6E3E2"/>
                </a:solidFill>
                <a:uFillTx/>
                <a:latin typeface="Bahnschrift Light SemiCondensed" pitchFamily="34"/>
              </a:rPr>
              <a:t>( Por ser uma cor Neutra)</a:t>
            </a:r>
          </a:p>
          <a:p>
            <a:pPr marL="342900" marR="0" lvl="0" indent="-34290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400" b="0" i="0" u="none" strike="noStrike" kern="0" cap="none" spc="0" baseline="0">
                <a:solidFill>
                  <a:srgbClr val="B50B21"/>
                </a:solidFill>
                <a:uFillTx/>
                <a:latin typeface="Bahnschrift Light SemiCondensed" pitchFamily="34"/>
              </a:rPr>
              <a:t>Vermelho</a:t>
            </a:r>
            <a:r>
              <a:rPr lang="pt-PT" sz="2400" b="0" i="0" u="none" strike="noStrike" kern="0" cap="none" spc="0" baseline="0">
                <a:solidFill>
                  <a:srgbClr val="E6E3E2"/>
                </a:solidFill>
                <a:uFillTx/>
                <a:latin typeface="Bahnschrift Light SemiCondensed" pitchFamily="34"/>
              </a:rPr>
              <a:t>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400" b="0" i="0" u="none" strike="noStrike" kern="0" cap="none" spc="0" baseline="0">
                <a:solidFill>
                  <a:srgbClr val="E6E3E2"/>
                </a:solidFill>
                <a:uFillTx/>
                <a:latin typeface="Bahnschrift Light SemiCondensed" pitchFamily="34"/>
              </a:rPr>
              <a:t>( Por ser a cor utilizada nos fatos de antigos pilotos de formula 1 da MCLAREN )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400" b="0" i="0" u="none" strike="noStrike" kern="0" cap="none" spc="0" baseline="0">
                <a:solidFill>
                  <a:srgbClr val="E6E3E2"/>
                </a:solidFill>
                <a:uFillTx/>
                <a:latin typeface="Bahnschrift Light SemiCondensed" pitchFamily="34"/>
              </a:rPr>
              <a:t>( Utilizada exclusivamente nas latas dos mesmos )</a:t>
            </a:r>
            <a:endParaRPr lang="pt-PT" sz="2400" b="0" i="0" u="none" strike="noStrike" kern="1200" cap="none" spc="0" baseline="0">
              <a:solidFill>
                <a:srgbClr val="E6E3E2"/>
              </a:solidFill>
              <a:uFillTx/>
              <a:latin typeface="Bahnschrift Light SemiCondensed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PT" sz="2400" b="0" i="0" u="none" strike="noStrike" kern="1200" cap="none" spc="0" baseline="0">
              <a:solidFill>
                <a:srgbClr val="E6E3E2"/>
              </a:solidFill>
              <a:uFillTx/>
              <a:latin typeface="Bahnschrift Light SemiCondensed" pitchFamily="34"/>
            </a:endParaRPr>
          </a:p>
        </p:txBody>
      </p:sp>
      <p:sp>
        <p:nvSpPr>
          <p:cNvPr id="7" name="Paralelogramo 7">
            <a:extLst>
              <a:ext uri="{FF2B5EF4-FFF2-40B4-BE49-F238E27FC236}">
                <a16:creationId xmlns:a16="http://schemas.microsoft.com/office/drawing/2014/main" id="{D3B3274F-3BC3-AE11-D49D-7EE1B5A7849C}"/>
              </a:ext>
            </a:extLst>
          </p:cNvPr>
          <p:cNvSpPr/>
          <p:nvPr/>
        </p:nvSpPr>
        <p:spPr>
          <a:xfrm>
            <a:off x="6803922" y="667749"/>
            <a:ext cx="252749" cy="42279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75572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solidFill>
            <a:srgbClr val="E6E3E2"/>
          </a:solidFill>
          <a:ln w="19046" cap="flat">
            <a:solidFill>
              <a:srgbClr val="0424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PT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88B137-E49B-294E-4438-C7E2CF30BF1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447857"/>
          </a:xfrm>
        </p:spPr>
        <p:txBody>
          <a:bodyPr/>
          <a:lstStyle/>
          <a:p>
            <a:endParaRPr lang="pt-P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A4A97A7-7032-1670-5A9E-088792C885A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97547"/>
          </a:xfrm>
        </p:spPr>
        <p:txBody>
          <a:bodyPr/>
          <a:lstStyle/>
          <a:p>
            <a:endParaRPr lang="pt-PT"/>
          </a:p>
        </p:txBody>
      </p:sp>
      <p:pic>
        <p:nvPicPr>
          <p:cNvPr id="4" name="Imagem 4" descr="Uma imagem com verde, noite&#10;&#10;Descrição gerada automaticamente">
            <a:extLst>
              <a:ext uri="{FF2B5EF4-FFF2-40B4-BE49-F238E27FC236}">
                <a16:creationId xmlns:a16="http://schemas.microsoft.com/office/drawing/2014/main" id="{ED921625-166E-D46A-18EC-4BBCD87A1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3077"/>
            <a:ext cx="12499692" cy="703107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CaixaDeTexto 6">
            <a:extLst>
              <a:ext uri="{FF2B5EF4-FFF2-40B4-BE49-F238E27FC236}">
                <a16:creationId xmlns:a16="http://schemas.microsoft.com/office/drawing/2014/main" id="{67BF0277-D1E7-EC24-E1DB-9840344F0E45}"/>
              </a:ext>
            </a:extLst>
          </p:cNvPr>
          <p:cNvSpPr txBox="1"/>
          <p:nvPr/>
        </p:nvSpPr>
        <p:spPr>
          <a:xfrm>
            <a:off x="4471095" y="674397"/>
            <a:ext cx="3781656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3200" b="0" i="0" u="none" strike="noStrike" kern="0" cap="none" spc="0" baseline="0">
                <a:solidFill>
                  <a:srgbClr val="E6E3E2"/>
                </a:solidFill>
                <a:uFillTx/>
                <a:latin typeface="Green Energy" pitchFamily="2"/>
              </a:rPr>
              <a:t>Processo Criativo</a:t>
            </a:r>
            <a:endParaRPr lang="pt-PT" sz="3200" b="0" i="0" u="none" strike="noStrike" kern="1200" cap="none" spc="0" baseline="0">
              <a:solidFill>
                <a:srgbClr val="E6E3E2"/>
              </a:solidFill>
              <a:uFillTx/>
              <a:latin typeface="Green Energy" pitchFamily="2"/>
            </a:endParaRPr>
          </a:p>
        </p:txBody>
      </p:sp>
      <p:sp>
        <p:nvSpPr>
          <p:cNvPr id="6" name="CaixaDeTexto 6">
            <a:extLst>
              <a:ext uri="{FF2B5EF4-FFF2-40B4-BE49-F238E27FC236}">
                <a16:creationId xmlns:a16="http://schemas.microsoft.com/office/drawing/2014/main" id="{97A70E6B-A841-DEE8-B454-D834B2CD3357}"/>
              </a:ext>
            </a:extLst>
          </p:cNvPr>
          <p:cNvSpPr txBox="1"/>
          <p:nvPr/>
        </p:nvSpPr>
        <p:spPr>
          <a:xfrm>
            <a:off x="142618" y="2902012"/>
            <a:ext cx="3588553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000" b="0" i="0" u="none" strike="noStrike" kern="0" cap="none" spc="0" baseline="0">
                <a:solidFill>
                  <a:srgbClr val="E6E3E2"/>
                </a:solidFill>
                <a:uFillTx/>
                <a:latin typeface="Britannic Bold" pitchFamily="34"/>
              </a:rPr>
              <a:t>Bebida Energética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000" b="0" i="0" u="none" strike="noStrike" kern="0" cap="none" spc="0" baseline="0">
                <a:solidFill>
                  <a:srgbClr val="E6E3E2"/>
                </a:solidFill>
                <a:uFillTx/>
                <a:latin typeface="Britannic Bold" pitchFamily="34"/>
              </a:rPr>
              <a:t>Formula 1</a:t>
            </a:r>
            <a:r>
              <a:rPr lang="pt-PT" sz="2000" b="0" i="0" u="none" strike="noStrike" kern="0" cap="none" spc="0" baseline="0">
                <a:solidFill>
                  <a:srgbClr val="E6E3E2"/>
                </a:solidFill>
                <a:uFillTx/>
                <a:latin typeface="Green Energy" pitchFamily="2"/>
              </a:rPr>
              <a:t>1</a:t>
            </a:r>
            <a:endParaRPr lang="pt-PT" sz="2000" b="0" i="0" u="none" strike="noStrike" kern="1200" cap="none" spc="0" baseline="0">
              <a:solidFill>
                <a:srgbClr val="E6E3E2"/>
              </a:solidFill>
              <a:uFillTx/>
              <a:latin typeface="Green Energy" pitchFamily="2"/>
            </a:endParaRPr>
          </a:p>
        </p:txBody>
      </p:sp>
      <p:cxnSp>
        <p:nvCxnSpPr>
          <p:cNvPr id="7" name="Conexão reta unidirecional 8">
            <a:extLst>
              <a:ext uri="{FF2B5EF4-FFF2-40B4-BE49-F238E27FC236}">
                <a16:creationId xmlns:a16="http://schemas.microsoft.com/office/drawing/2014/main" id="{18B0AF6C-C0E4-710D-6CEB-637FDDE618A1}"/>
              </a:ext>
            </a:extLst>
          </p:cNvPr>
          <p:cNvCxnSpPr/>
          <p:nvPr/>
        </p:nvCxnSpPr>
        <p:spPr>
          <a:xfrm flipV="1">
            <a:off x="3254258" y="2631378"/>
            <a:ext cx="922245" cy="404905"/>
          </a:xfrm>
          <a:prstGeom prst="straightConnector1">
            <a:avLst/>
          </a:prstGeom>
          <a:noFill/>
          <a:ln w="19046" cap="flat">
            <a:solidFill>
              <a:srgbClr val="E97132"/>
            </a:solidFill>
            <a:prstDash val="solid"/>
            <a:miter/>
            <a:tailEnd type="arrow"/>
          </a:ln>
        </p:spPr>
      </p:cxnSp>
      <p:cxnSp>
        <p:nvCxnSpPr>
          <p:cNvPr id="8" name="Conexão reta unidirecional 10">
            <a:extLst>
              <a:ext uri="{FF2B5EF4-FFF2-40B4-BE49-F238E27FC236}">
                <a16:creationId xmlns:a16="http://schemas.microsoft.com/office/drawing/2014/main" id="{91B8EA73-A669-4070-5B92-0EC8DD39C499}"/>
              </a:ext>
            </a:extLst>
          </p:cNvPr>
          <p:cNvCxnSpPr/>
          <p:nvPr/>
        </p:nvCxnSpPr>
        <p:spPr>
          <a:xfrm>
            <a:off x="3254258" y="3452271"/>
            <a:ext cx="975600" cy="305464"/>
          </a:xfrm>
          <a:prstGeom prst="straightConnector1">
            <a:avLst/>
          </a:prstGeom>
          <a:noFill/>
          <a:ln w="19046" cap="flat">
            <a:solidFill>
              <a:srgbClr val="E97132"/>
            </a:solidFill>
            <a:prstDash val="solid"/>
            <a:miter/>
            <a:tailEnd type="arrow"/>
          </a:ln>
        </p:spPr>
      </p:cxnSp>
      <p:sp>
        <p:nvSpPr>
          <p:cNvPr id="9" name="CaixaDeTexto 12">
            <a:extLst>
              <a:ext uri="{FF2B5EF4-FFF2-40B4-BE49-F238E27FC236}">
                <a16:creationId xmlns:a16="http://schemas.microsoft.com/office/drawing/2014/main" id="{8749BAC9-760D-58CF-535C-37891E84D76B}"/>
              </a:ext>
            </a:extLst>
          </p:cNvPr>
          <p:cNvSpPr txBox="1"/>
          <p:nvPr/>
        </p:nvSpPr>
        <p:spPr>
          <a:xfrm>
            <a:off x="3082332" y="2308357"/>
            <a:ext cx="3525085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000" b="0" i="0" u="none" strike="noStrike" kern="0" cap="none" spc="0" baseline="0">
                <a:solidFill>
                  <a:srgbClr val="E6E3E2"/>
                </a:solidFill>
                <a:uFillTx/>
                <a:latin typeface="Britannic Bold" pitchFamily="34"/>
              </a:rPr>
              <a:t>Red Bull</a:t>
            </a:r>
            <a:endParaRPr lang="pt-PT" sz="2000" b="0" i="0" u="none" strike="noStrike" kern="1200" cap="none" spc="0" baseline="0">
              <a:solidFill>
                <a:srgbClr val="E6E3E2"/>
              </a:solidFill>
              <a:uFillTx/>
              <a:latin typeface="Green Energy" pitchFamily="2"/>
            </a:endParaRPr>
          </a:p>
        </p:txBody>
      </p:sp>
      <p:sp>
        <p:nvSpPr>
          <p:cNvPr id="10" name="CaixaDeTexto 13">
            <a:extLst>
              <a:ext uri="{FF2B5EF4-FFF2-40B4-BE49-F238E27FC236}">
                <a16:creationId xmlns:a16="http://schemas.microsoft.com/office/drawing/2014/main" id="{814CE6DC-2BCC-7093-D663-0D357BAA743A}"/>
              </a:ext>
            </a:extLst>
          </p:cNvPr>
          <p:cNvSpPr txBox="1"/>
          <p:nvPr/>
        </p:nvSpPr>
        <p:spPr>
          <a:xfrm>
            <a:off x="3082332" y="3521390"/>
            <a:ext cx="3525085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000" b="0" i="0" u="none" strike="noStrike" kern="0" cap="none" spc="0" baseline="0">
                <a:solidFill>
                  <a:srgbClr val="E6E3E2"/>
                </a:solidFill>
                <a:uFillTx/>
                <a:latin typeface="Britannic Bold" pitchFamily="34"/>
              </a:rPr>
              <a:t>Monster</a:t>
            </a:r>
            <a:endParaRPr lang="pt-PT" sz="2000" b="0" i="0" u="none" strike="noStrike" kern="1200" cap="none" spc="0" baseline="0">
              <a:solidFill>
                <a:srgbClr val="E6E3E2"/>
              </a:solidFill>
              <a:uFillTx/>
              <a:latin typeface="Green Energy" pitchFamily="2"/>
            </a:endParaRPr>
          </a:p>
        </p:txBody>
      </p:sp>
      <p:cxnSp>
        <p:nvCxnSpPr>
          <p:cNvPr id="11" name="Conexão reta unidirecional 30">
            <a:extLst>
              <a:ext uri="{FF2B5EF4-FFF2-40B4-BE49-F238E27FC236}">
                <a16:creationId xmlns:a16="http://schemas.microsoft.com/office/drawing/2014/main" id="{997C4DA9-8D09-EC7E-842E-CC6570FA3A96}"/>
              </a:ext>
            </a:extLst>
          </p:cNvPr>
          <p:cNvCxnSpPr/>
          <p:nvPr/>
        </p:nvCxnSpPr>
        <p:spPr>
          <a:xfrm>
            <a:off x="4844875" y="4757193"/>
            <a:ext cx="532437" cy="0"/>
          </a:xfrm>
          <a:prstGeom prst="straightConnector1">
            <a:avLst/>
          </a:prstGeom>
          <a:noFill/>
          <a:ln w="19046" cap="flat">
            <a:solidFill>
              <a:srgbClr val="E97132"/>
            </a:solidFill>
            <a:prstDash val="solid"/>
            <a:miter/>
            <a:tailEnd type="arrow"/>
          </a:ln>
        </p:spPr>
      </p:cxnSp>
      <p:cxnSp>
        <p:nvCxnSpPr>
          <p:cNvPr id="12" name="Conexão reta unidirecional 31">
            <a:extLst>
              <a:ext uri="{FF2B5EF4-FFF2-40B4-BE49-F238E27FC236}">
                <a16:creationId xmlns:a16="http://schemas.microsoft.com/office/drawing/2014/main" id="{B7FC7BA2-109D-5A6F-A242-BFA1E8850DD9}"/>
              </a:ext>
            </a:extLst>
          </p:cNvPr>
          <p:cNvCxnSpPr/>
          <p:nvPr/>
        </p:nvCxnSpPr>
        <p:spPr>
          <a:xfrm>
            <a:off x="4853123" y="4215109"/>
            <a:ext cx="532436" cy="0"/>
          </a:xfrm>
          <a:prstGeom prst="straightConnector1">
            <a:avLst/>
          </a:prstGeom>
          <a:noFill/>
          <a:ln w="19046" cap="flat">
            <a:solidFill>
              <a:srgbClr val="E97132"/>
            </a:solidFill>
            <a:prstDash val="solid"/>
            <a:miter/>
            <a:tailEnd type="arrow"/>
          </a:ln>
        </p:spPr>
      </p:cxnSp>
      <p:sp>
        <p:nvSpPr>
          <p:cNvPr id="13" name="CaixaDeTexto 32">
            <a:extLst>
              <a:ext uri="{FF2B5EF4-FFF2-40B4-BE49-F238E27FC236}">
                <a16:creationId xmlns:a16="http://schemas.microsoft.com/office/drawing/2014/main" id="{618B6C6A-750F-C30E-7395-BEC72FD07B41}"/>
              </a:ext>
            </a:extLst>
          </p:cNvPr>
          <p:cNvSpPr txBox="1"/>
          <p:nvPr/>
        </p:nvSpPr>
        <p:spPr>
          <a:xfrm>
            <a:off x="5283320" y="3967151"/>
            <a:ext cx="3252484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000" b="0" i="0" u="none" strike="noStrike" kern="0" cap="none" spc="0" baseline="0">
                <a:solidFill>
                  <a:srgbClr val="E6E3E2"/>
                </a:solidFill>
                <a:uFillTx/>
                <a:latin typeface="Britannic Bold" pitchFamily="34"/>
              </a:rPr>
              <a:t>Nicho de Colecionadores</a:t>
            </a:r>
            <a:endParaRPr lang="pt-PT" sz="2000" b="0" i="0" u="none" strike="noStrike" kern="1200" cap="none" spc="0" baseline="0">
              <a:solidFill>
                <a:srgbClr val="E6E3E2"/>
              </a:solidFill>
              <a:uFillTx/>
              <a:latin typeface="Green Energy" pitchFamily="2"/>
            </a:endParaRPr>
          </a:p>
        </p:txBody>
      </p:sp>
      <p:sp>
        <p:nvSpPr>
          <p:cNvPr id="14" name="CaixaDeTexto 33">
            <a:extLst>
              <a:ext uri="{FF2B5EF4-FFF2-40B4-BE49-F238E27FC236}">
                <a16:creationId xmlns:a16="http://schemas.microsoft.com/office/drawing/2014/main" id="{530D46D7-DC5A-2E7C-B3DE-61CBE5E2C948}"/>
              </a:ext>
            </a:extLst>
          </p:cNvPr>
          <p:cNvSpPr txBox="1"/>
          <p:nvPr/>
        </p:nvSpPr>
        <p:spPr>
          <a:xfrm>
            <a:off x="5247860" y="4530029"/>
            <a:ext cx="4359127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000" b="0" i="0" u="none" strike="noStrike" kern="0" cap="none" spc="0" baseline="0">
                <a:solidFill>
                  <a:srgbClr val="E6E3E2"/>
                </a:solidFill>
                <a:uFillTx/>
                <a:latin typeface="Britannic Bold" pitchFamily="34"/>
              </a:rPr>
              <a:t>Parceria Mclaren x Monster 2024</a:t>
            </a:r>
            <a:endParaRPr lang="pt-PT" sz="2000" b="0" i="0" u="none" strike="noStrike" kern="1200" cap="none" spc="0" baseline="0">
              <a:solidFill>
                <a:srgbClr val="E6E3E2"/>
              </a:solidFill>
              <a:uFillTx/>
              <a:latin typeface="Green Energy" pitchFamily="2"/>
            </a:endParaRPr>
          </a:p>
        </p:txBody>
      </p:sp>
      <p:cxnSp>
        <p:nvCxnSpPr>
          <p:cNvPr id="15" name="Conexão reta unidirecional 34">
            <a:extLst>
              <a:ext uri="{FF2B5EF4-FFF2-40B4-BE49-F238E27FC236}">
                <a16:creationId xmlns:a16="http://schemas.microsoft.com/office/drawing/2014/main" id="{F603CD6B-C972-578D-1B75-4D376CB679EE}"/>
              </a:ext>
            </a:extLst>
          </p:cNvPr>
          <p:cNvCxnSpPr/>
          <p:nvPr/>
        </p:nvCxnSpPr>
        <p:spPr>
          <a:xfrm flipV="1">
            <a:off x="5658343" y="2091726"/>
            <a:ext cx="1769081" cy="1666009"/>
          </a:xfrm>
          <a:prstGeom prst="straightConnector1">
            <a:avLst/>
          </a:prstGeom>
          <a:noFill/>
          <a:ln w="19046" cap="flat">
            <a:solidFill>
              <a:srgbClr val="E97132"/>
            </a:solidFill>
            <a:prstDash val="solid"/>
            <a:miter/>
            <a:tailEnd type="arrow"/>
          </a:ln>
        </p:spPr>
      </p:cxnSp>
      <p:sp>
        <p:nvSpPr>
          <p:cNvPr id="16" name="CaixaDeTexto 37">
            <a:extLst>
              <a:ext uri="{FF2B5EF4-FFF2-40B4-BE49-F238E27FC236}">
                <a16:creationId xmlns:a16="http://schemas.microsoft.com/office/drawing/2014/main" id="{14C1343F-04A0-53A4-F4B2-16A527662E07}"/>
              </a:ext>
            </a:extLst>
          </p:cNvPr>
          <p:cNvSpPr txBox="1"/>
          <p:nvPr/>
        </p:nvSpPr>
        <p:spPr>
          <a:xfrm>
            <a:off x="7330104" y="1768641"/>
            <a:ext cx="1517867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0" i="0" u="none" strike="noStrike" kern="0" cap="none" spc="0" baseline="0">
                <a:solidFill>
                  <a:srgbClr val="E6E3E2"/>
                </a:solidFill>
                <a:uFillTx/>
                <a:latin typeface="Britannic Bold" pitchFamily="34"/>
              </a:rPr>
              <a:t>1º Design</a:t>
            </a:r>
            <a:endParaRPr lang="pt-PT" sz="1800" b="0" i="0" u="none" strike="noStrike" kern="1200" cap="none" spc="0" baseline="0">
              <a:solidFill>
                <a:srgbClr val="E6E3E2"/>
              </a:solidFill>
              <a:uFillTx/>
              <a:latin typeface="Green Energy" pitchFamily="2"/>
            </a:endParaRPr>
          </a:p>
        </p:txBody>
      </p:sp>
      <p:cxnSp>
        <p:nvCxnSpPr>
          <p:cNvPr id="17" name="Conexão reta unidirecional 38">
            <a:extLst>
              <a:ext uri="{FF2B5EF4-FFF2-40B4-BE49-F238E27FC236}">
                <a16:creationId xmlns:a16="http://schemas.microsoft.com/office/drawing/2014/main" id="{690D13C5-5273-AFF8-81CE-65D7E62087F9}"/>
              </a:ext>
            </a:extLst>
          </p:cNvPr>
          <p:cNvCxnSpPr/>
          <p:nvPr/>
        </p:nvCxnSpPr>
        <p:spPr>
          <a:xfrm flipV="1">
            <a:off x="5554467" y="2740292"/>
            <a:ext cx="1872957" cy="1079641"/>
          </a:xfrm>
          <a:prstGeom prst="straightConnector1">
            <a:avLst/>
          </a:prstGeom>
          <a:noFill/>
          <a:ln w="19046" cap="flat">
            <a:solidFill>
              <a:srgbClr val="E97132"/>
            </a:solidFill>
            <a:prstDash val="solid"/>
            <a:miter/>
            <a:tailEnd type="arrow"/>
          </a:ln>
        </p:spPr>
      </p:cxnSp>
      <p:sp>
        <p:nvSpPr>
          <p:cNvPr id="18" name="CaixaDeTexto 42">
            <a:extLst>
              <a:ext uri="{FF2B5EF4-FFF2-40B4-BE49-F238E27FC236}">
                <a16:creationId xmlns:a16="http://schemas.microsoft.com/office/drawing/2014/main" id="{1060AE67-C3C4-1ED8-9C8F-74C550B5F614}"/>
              </a:ext>
            </a:extLst>
          </p:cNvPr>
          <p:cNvSpPr txBox="1"/>
          <p:nvPr/>
        </p:nvSpPr>
        <p:spPr>
          <a:xfrm>
            <a:off x="7182346" y="2464500"/>
            <a:ext cx="176908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0" i="0" u="none" strike="noStrike" kern="0" cap="none" spc="0" baseline="0">
                <a:solidFill>
                  <a:srgbClr val="E6E3E2"/>
                </a:solidFill>
                <a:uFillTx/>
                <a:latin typeface="Britannic Bold" pitchFamily="34"/>
              </a:rPr>
              <a:t>2º Design</a:t>
            </a:r>
            <a:endParaRPr lang="pt-PT" sz="1800" b="0" i="0" u="none" strike="noStrike" kern="1200" cap="none" spc="0" baseline="0">
              <a:solidFill>
                <a:srgbClr val="E6E3E2"/>
              </a:solidFill>
              <a:uFillTx/>
              <a:latin typeface="Green Energy" pitchFamily="2"/>
            </a:endParaRPr>
          </a:p>
        </p:txBody>
      </p:sp>
      <p:cxnSp>
        <p:nvCxnSpPr>
          <p:cNvPr id="19" name="Conexão reta unidirecional 43">
            <a:extLst>
              <a:ext uri="{FF2B5EF4-FFF2-40B4-BE49-F238E27FC236}">
                <a16:creationId xmlns:a16="http://schemas.microsoft.com/office/drawing/2014/main" id="{AC9049F3-E5BD-A677-AAFD-1663B9AEEA2F}"/>
              </a:ext>
            </a:extLst>
          </p:cNvPr>
          <p:cNvCxnSpPr/>
          <p:nvPr/>
        </p:nvCxnSpPr>
        <p:spPr>
          <a:xfrm flipV="1">
            <a:off x="5504550" y="3337285"/>
            <a:ext cx="2055233" cy="474555"/>
          </a:xfrm>
          <a:prstGeom prst="straightConnector1">
            <a:avLst/>
          </a:prstGeom>
          <a:noFill/>
          <a:ln w="19046" cap="flat">
            <a:solidFill>
              <a:srgbClr val="E97132"/>
            </a:solidFill>
            <a:prstDash val="solid"/>
            <a:miter/>
            <a:tailEnd type="arrow"/>
          </a:ln>
        </p:spPr>
      </p:cxnSp>
      <p:sp>
        <p:nvSpPr>
          <p:cNvPr id="20" name="CaixaDeTexto 46">
            <a:extLst>
              <a:ext uri="{FF2B5EF4-FFF2-40B4-BE49-F238E27FC236}">
                <a16:creationId xmlns:a16="http://schemas.microsoft.com/office/drawing/2014/main" id="{1C7C921C-F6F2-EA78-429B-5820382BD62D}"/>
              </a:ext>
            </a:extLst>
          </p:cNvPr>
          <p:cNvSpPr txBox="1"/>
          <p:nvPr/>
        </p:nvSpPr>
        <p:spPr>
          <a:xfrm>
            <a:off x="7163903" y="3059664"/>
            <a:ext cx="2101629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0" i="0" u="none" strike="noStrike" kern="0" cap="none" spc="0" baseline="0">
                <a:solidFill>
                  <a:srgbClr val="E6E3E2"/>
                </a:solidFill>
                <a:uFillTx/>
                <a:latin typeface="Britannic Bold" pitchFamily="34"/>
              </a:rPr>
              <a:t>3º Design </a:t>
            </a:r>
            <a:endParaRPr lang="pt-PT" sz="1800" b="0" i="0" u="none" strike="noStrike" kern="1200" cap="none" spc="0" baseline="0">
              <a:solidFill>
                <a:srgbClr val="E6E3E2"/>
              </a:solidFill>
              <a:uFillTx/>
              <a:latin typeface="Green Energy" pitchFamily="2"/>
            </a:endParaRPr>
          </a:p>
        </p:txBody>
      </p:sp>
      <p:cxnSp>
        <p:nvCxnSpPr>
          <p:cNvPr id="21" name="Conexão reta unidirecional 49">
            <a:extLst>
              <a:ext uri="{FF2B5EF4-FFF2-40B4-BE49-F238E27FC236}">
                <a16:creationId xmlns:a16="http://schemas.microsoft.com/office/drawing/2014/main" id="{CB97B7DE-8464-BAF4-293C-9DACDBAEF90B}"/>
              </a:ext>
            </a:extLst>
          </p:cNvPr>
          <p:cNvCxnSpPr/>
          <p:nvPr/>
        </p:nvCxnSpPr>
        <p:spPr>
          <a:xfrm flipV="1">
            <a:off x="8754127" y="2697772"/>
            <a:ext cx="858603" cy="4408"/>
          </a:xfrm>
          <a:prstGeom prst="straightConnector1">
            <a:avLst/>
          </a:prstGeom>
          <a:noFill/>
          <a:ln w="19046" cap="flat">
            <a:solidFill>
              <a:srgbClr val="E97132"/>
            </a:solidFill>
            <a:prstDash val="solid"/>
            <a:miter/>
            <a:tailEnd type="arrow"/>
          </a:ln>
        </p:spPr>
      </p:cxnSp>
      <p:sp>
        <p:nvSpPr>
          <p:cNvPr id="22" name="CaixaDeTexto 51">
            <a:extLst>
              <a:ext uri="{FF2B5EF4-FFF2-40B4-BE49-F238E27FC236}">
                <a16:creationId xmlns:a16="http://schemas.microsoft.com/office/drawing/2014/main" id="{1AF26617-5D61-671E-BE7C-4608D4F454CD}"/>
              </a:ext>
            </a:extLst>
          </p:cNvPr>
          <p:cNvSpPr txBox="1"/>
          <p:nvPr/>
        </p:nvSpPr>
        <p:spPr>
          <a:xfrm>
            <a:off x="9452436" y="2464500"/>
            <a:ext cx="300854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0" i="0" u="none" strike="noStrike" kern="0" cap="none" spc="0" baseline="0">
                <a:solidFill>
                  <a:srgbClr val="E6E3E2"/>
                </a:solidFill>
                <a:uFillTx/>
                <a:latin typeface="Britannic Bold" pitchFamily="34"/>
              </a:rPr>
              <a:t> Melhoria do 2º Design</a:t>
            </a:r>
            <a:endParaRPr lang="pt-PT" sz="1800" b="0" i="0" u="none" strike="noStrike" kern="1200" cap="none" spc="0" baseline="0">
              <a:solidFill>
                <a:srgbClr val="E6E3E2"/>
              </a:solidFill>
              <a:uFillTx/>
              <a:latin typeface="Green Energy" pitchFamily="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D3F4ED-6BA3-96E7-2205-BF2AA99A704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447857"/>
          </a:xfrm>
        </p:spPr>
        <p:txBody>
          <a:bodyPr/>
          <a:lstStyle/>
          <a:p>
            <a:endParaRPr lang="pt-P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6B99D96-37E9-255D-10A4-29248F74363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97547"/>
          </a:xfrm>
        </p:spPr>
        <p:txBody>
          <a:bodyPr/>
          <a:lstStyle/>
          <a:p>
            <a:endParaRPr lang="pt-PT"/>
          </a:p>
        </p:txBody>
      </p:sp>
      <p:pic>
        <p:nvPicPr>
          <p:cNvPr id="4" name="Imagem 4" descr="Uma imagem com verde, noite&#10;&#10;Descrição gerada automaticamente">
            <a:extLst>
              <a:ext uri="{FF2B5EF4-FFF2-40B4-BE49-F238E27FC236}">
                <a16:creationId xmlns:a16="http://schemas.microsoft.com/office/drawing/2014/main" id="{37CC8F4A-4AF7-6EE1-4CB5-0E004D98C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8271"/>
            <a:ext cx="12499692" cy="703107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CaixaDeTexto 6">
            <a:extLst>
              <a:ext uri="{FF2B5EF4-FFF2-40B4-BE49-F238E27FC236}">
                <a16:creationId xmlns:a16="http://schemas.microsoft.com/office/drawing/2014/main" id="{91540F45-FE91-3A38-ECA5-3FA72096E0C4}"/>
              </a:ext>
            </a:extLst>
          </p:cNvPr>
          <p:cNvSpPr txBox="1"/>
          <p:nvPr/>
        </p:nvSpPr>
        <p:spPr>
          <a:xfrm>
            <a:off x="4471086" y="674397"/>
            <a:ext cx="4221492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3200" b="0" i="0" u="none" strike="noStrike" kern="0" cap="none" spc="0" baseline="0">
                <a:solidFill>
                  <a:srgbClr val="E6E3E2"/>
                </a:solidFill>
                <a:uFillTx/>
                <a:latin typeface="Green Energy" pitchFamily="2"/>
              </a:rPr>
              <a:t>Ideias Abandonadas</a:t>
            </a:r>
            <a:endParaRPr lang="pt-PT" sz="3200" b="0" i="0" u="none" strike="noStrike" kern="1200" cap="none" spc="0" baseline="0">
              <a:solidFill>
                <a:srgbClr val="E6E3E2"/>
              </a:solidFill>
              <a:uFillTx/>
              <a:latin typeface="Green Energy" pitchFamily="2"/>
            </a:endParaRPr>
          </a:p>
        </p:txBody>
      </p:sp>
      <p:pic>
        <p:nvPicPr>
          <p:cNvPr id="6" name="Imagem 9" descr="Uma imagem com preto, preto e branco, escuridão, Fotografia monocromática&#10;&#10;Descrição gerada automaticamente">
            <a:extLst>
              <a:ext uri="{FF2B5EF4-FFF2-40B4-BE49-F238E27FC236}">
                <a16:creationId xmlns:a16="http://schemas.microsoft.com/office/drawing/2014/main" id="{EB28D337-336D-DD40-9A67-C93DE2F752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470" r="23998"/>
          <a:stretch>
            <a:fillRect/>
          </a:stretch>
        </p:blipFill>
        <p:spPr>
          <a:xfrm>
            <a:off x="2506022" y="2594262"/>
            <a:ext cx="1808966" cy="2683937"/>
          </a:xfrm>
          <a:prstGeom prst="rect">
            <a:avLst/>
          </a:prstGeom>
          <a:solidFill>
            <a:srgbClr val="FFFFFF"/>
          </a:solidFill>
          <a:ln w="19046" cap="flat">
            <a:solidFill>
              <a:srgbClr val="E97132"/>
            </a:solidFill>
            <a:prstDash val="solid"/>
            <a:miter/>
          </a:ln>
        </p:spPr>
      </p:pic>
      <p:pic>
        <p:nvPicPr>
          <p:cNvPr id="7" name="Imagem 15" descr="Uma imagem com texto, Lata de estanho, recipiente, garrafa&#10;&#10;Descrição gerada automaticamente">
            <a:extLst>
              <a:ext uri="{FF2B5EF4-FFF2-40B4-BE49-F238E27FC236}">
                <a16:creationId xmlns:a16="http://schemas.microsoft.com/office/drawing/2014/main" id="{402F10DF-74E9-E708-DD5B-18B7F7FBEA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30" t="-660" r="5223" b="9251"/>
          <a:stretch>
            <a:fillRect/>
          </a:stretch>
        </p:blipFill>
        <p:spPr>
          <a:xfrm>
            <a:off x="7513707" y="2599858"/>
            <a:ext cx="2916286" cy="2708626"/>
          </a:xfrm>
          <a:prstGeom prst="rect">
            <a:avLst/>
          </a:prstGeom>
          <a:solidFill>
            <a:srgbClr val="FFFFFF"/>
          </a:solidFill>
          <a:ln w="19046" cap="flat">
            <a:solidFill>
              <a:srgbClr val="E97132"/>
            </a:solidFill>
            <a:prstDash val="solid"/>
            <a:miter/>
          </a:ln>
        </p:spPr>
      </p:pic>
      <p:pic>
        <p:nvPicPr>
          <p:cNvPr id="8" name="Imagem 19" descr="Uma imagem com Lata de estanho, Lata de alumínio, Lata de bebida, lata&#10;&#10;Descrição gerada automaticamente">
            <a:extLst>
              <a:ext uri="{FF2B5EF4-FFF2-40B4-BE49-F238E27FC236}">
                <a16:creationId xmlns:a16="http://schemas.microsoft.com/office/drawing/2014/main" id="{186BC54C-4BA3-6594-651A-2E2F64564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3037" y="2574721"/>
            <a:ext cx="2742669" cy="2742669"/>
          </a:xfrm>
          <a:prstGeom prst="rect">
            <a:avLst/>
          </a:prstGeom>
          <a:solidFill>
            <a:srgbClr val="FFFFFF"/>
          </a:solidFill>
          <a:ln w="19046" cap="flat">
            <a:solidFill>
              <a:srgbClr val="E97132"/>
            </a:solidFill>
            <a:prstDash val="solid"/>
            <a:miter/>
          </a:ln>
        </p:spPr>
      </p:pic>
      <p:sp>
        <p:nvSpPr>
          <p:cNvPr id="9" name="CaixaDeTexto 20">
            <a:extLst>
              <a:ext uri="{FF2B5EF4-FFF2-40B4-BE49-F238E27FC236}">
                <a16:creationId xmlns:a16="http://schemas.microsoft.com/office/drawing/2014/main" id="{8B882963-F108-0665-B1F1-8926EF21C7A7}"/>
              </a:ext>
            </a:extLst>
          </p:cNvPr>
          <p:cNvSpPr txBox="1"/>
          <p:nvPr/>
        </p:nvSpPr>
        <p:spPr>
          <a:xfrm>
            <a:off x="2651577" y="1816281"/>
            <a:ext cx="1517867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0" i="0" u="none" strike="noStrike" kern="0" cap="none" spc="0" baseline="0">
                <a:solidFill>
                  <a:srgbClr val="E6E3E2"/>
                </a:solidFill>
                <a:uFillTx/>
                <a:latin typeface="Britannic Bold" pitchFamily="34"/>
              </a:rPr>
              <a:t>1º Design</a:t>
            </a:r>
            <a:endParaRPr lang="pt-PT" sz="1800" b="0" i="0" u="none" strike="noStrike" kern="1200" cap="none" spc="0" baseline="0">
              <a:solidFill>
                <a:srgbClr val="E6E3E2"/>
              </a:solidFill>
              <a:uFillTx/>
              <a:latin typeface="Green Energy" pitchFamily="2"/>
            </a:endParaRPr>
          </a:p>
        </p:txBody>
      </p:sp>
      <p:sp>
        <p:nvSpPr>
          <p:cNvPr id="10" name="CaixaDeTexto 21">
            <a:extLst>
              <a:ext uri="{FF2B5EF4-FFF2-40B4-BE49-F238E27FC236}">
                <a16:creationId xmlns:a16="http://schemas.microsoft.com/office/drawing/2014/main" id="{90695979-9FE2-43BE-050D-1FB5C412D304}"/>
              </a:ext>
            </a:extLst>
          </p:cNvPr>
          <p:cNvSpPr txBox="1"/>
          <p:nvPr/>
        </p:nvSpPr>
        <p:spPr>
          <a:xfrm>
            <a:off x="5141927" y="1859496"/>
            <a:ext cx="1517867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0" i="0" u="none" strike="noStrike" kern="0" cap="none" spc="0" baseline="0">
                <a:solidFill>
                  <a:srgbClr val="E6E3E2"/>
                </a:solidFill>
                <a:uFillTx/>
                <a:latin typeface="Britannic Bold" pitchFamily="34"/>
              </a:rPr>
              <a:t>2º Design</a:t>
            </a:r>
            <a:endParaRPr lang="pt-PT" sz="1800" b="0" i="0" u="none" strike="noStrike" kern="1200" cap="none" spc="0" baseline="0">
              <a:solidFill>
                <a:srgbClr val="E6E3E2"/>
              </a:solidFill>
              <a:uFillTx/>
              <a:latin typeface="Green Energy" pitchFamily="2"/>
            </a:endParaRPr>
          </a:p>
        </p:txBody>
      </p:sp>
      <p:sp>
        <p:nvSpPr>
          <p:cNvPr id="11" name="CaixaDeTexto 22">
            <a:extLst>
              <a:ext uri="{FF2B5EF4-FFF2-40B4-BE49-F238E27FC236}">
                <a16:creationId xmlns:a16="http://schemas.microsoft.com/office/drawing/2014/main" id="{A3ED2BBC-7F51-4AD9-2732-0967CB423F2B}"/>
              </a:ext>
            </a:extLst>
          </p:cNvPr>
          <p:cNvSpPr txBox="1"/>
          <p:nvPr/>
        </p:nvSpPr>
        <p:spPr>
          <a:xfrm>
            <a:off x="8183788" y="1859496"/>
            <a:ext cx="1517867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0" i="0" u="none" strike="noStrike" kern="0" cap="none" spc="0" baseline="0">
                <a:solidFill>
                  <a:srgbClr val="E6E3E2"/>
                </a:solidFill>
                <a:uFillTx/>
                <a:latin typeface="Britannic Bold" pitchFamily="34"/>
              </a:rPr>
              <a:t>3º Design</a:t>
            </a:r>
            <a:endParaRPr lang="pt-PT" sz="1800" b="0" i="0" u="none" strike="noStrike" kern="1200" cap="none" spc="0" baseline="0">
              <a:solidFill>
                <a:srgbClr val="E6E3E2"/>
              </a:solidFill>
              <a:uFillTx/>
              <a:latin typeface="Green Energy" pitchFamily="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4E15E1-A265-02DE-44F0-A16534996AE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447857"/>
          </a:xfrm>
        </p:spPr>
        <p:txBody>
          <a:bodyPr/>
          <a:lstStyle/>
          <a:p>
            <a:endParaRPr lang="pt-P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4BA3E0A-E110-91CE-92F6-7BFAFC6E1B4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97547"/>
          </a:xfrm>
        </p:spPr>
        <p:txBody>
          <a:bodyPr/>
          <a:lstStyle/>
          <a:p>
            <a:endParaRPr lang="pt-PT"/>
          </a:p>
        </p:txBody>
      </p:sp>
      <p:pic>
        <p:nvPicPr>
          <p:cNvPr id="4" name="Imagem 4" descr="Uma imagem com verde, noite&#10;&#10;Descrição gerada automaticamente">
            <a:extLst>
              <a:ext uri="{FF2B5EF4-FFF2-40B4-BE49-F238E27FC236}">
                <a16:creationId xmlns:a16="http://schemas.microsoft.com/office/drawing/2014/main" id="{CF1AB736-A075-6DDD-3C27-1FDD64808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99692" cy="703107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AA07324-CA9D-37AF-1BE6-221307C1310D}"/>
              </a:ext>
            </a:extLst>
          </p:cNvPr>
          <p:cNvSpPr txBox="1"/>
          <p:nvPr/>
        </p:nvSpPr>
        <p:spPr>
          <a:xfrm>
            <a:off x="4506300" y="798152"/>
            <a:ext cx="4362401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3200" b="0" i="0" u="none" strike="noStrike" kern="0" cap="none" spc="0" baseline="0">
                <a:solidFill>
                  <a:srgbClr val="E6E3E2"/>
                </a:solidFill>
                <a:uFillTx/>
                <a:latin typeface="Green Energy" pitchFamily="2"/>
              </a:rPr>
              <a:t>Lata Carro McLaren</a:t>
            </a:r>
            <a:endParaRPr lang="pt-PT" sz="3200" b="0" i="0" u="none" strike="noStrike" kern="1200" cap="none" spc="0" baseline="0">
              <a:solidFill>
                <a:srgbClr val="E6E3E2"/>
              </a:solidFill>
              <a:uFillTx/>
              <a:latin typeface="Green Energy" pitchFamily="2"/>
            </a:endParaRPr>
          </a:p>
        </p:txBody>
      </p:sp>
      <p:pic>
        <p:nvPicPr>
          <p:cNvPr id="6" name="Imagem 5" descr="Uma imagem com Lata de estanho, refrigerante, garrafa, texto&#10;&#10;Descrição gerada automaticamente">
            <a:extLst>
              <a:ext uri="{FF2B5EF4-FFF2-40B4-BE49-F238E27FC236}">
                <a16:creationId xmlns:a16="http://schemas.microsoft.com/office/drawing/2014/main" id="{4EA399D9-6059-A5E1-8543-412B2C87F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722" y="1305626"/>
            <a:ext cx="5273747" cy="527374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CaixaDeTexto 7">
            <a:extLst>
              <a:ext uri="{FF2B5EF4-FFF2-40B4-BE49-F238E27FC236}">
                <a16:creationId xmlns:a16="http://schemas.microsoft.com/office/drawing/2014/main" id="{761D4493-60F1-E656-543A-BB104874A2E7}"/>
              </a:ext>
            </a:extLst>
          </p:cNvPr>
          <p:cNvSpPr txBox="1"/>
          <p:nvPr/>
        </p:nvSpPr>
        <p:spPr>
          <a:xfrm>
            <a:off x="10218337" y="92683"/>
            <a:ext cx="2530702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3200" b="0" i="0" u="none" strike="noStrike" kern="0" cap="none" spc="0" baseline="0">
                <a:solidFill>
                  <a:srgbClr val="E6E3E2"/>
                </a:solidFill>
                <a:uFillTx/>
                <a:latin typeface="Green Energy" pitchFamily="2"/>
              </a:rPr>
              <a:t>O PRODUTO</a:t>
            </a:r>
            <a:endParaRPr lang="pt-PT" sz="3200" b="0" i="0" u="none" strike="noStrike" kern="1200" cap="none" spc="0" baseline="0">
              <a:solidFill>
                <a:srgbClr val="E6E3E2"/>
              </a:solidFill>
              <a:uFillTx/>
              <a:latin typeface="Green Energy" pitchFamily="2"/>
            </a:endParaRPr>
          </a:p>
        </p:txBody>
      </p:sp>
      <p:pic>
        <p:nvPicPr>
          <p:cNvPr id="8" name="Imagem 11" descr="Uma imagem com Lata de estanho, Lata de alumínio, Lata de bebida, Estanho&#10;&#10;Descrição gerada automaticamente">
            <a:extLst>
              <a:ext uri="{FF2B5EF4-FFF2-40B4-BE49-F238E27FC236}">
                <a16:creationId xmlns:a16="http://schemas.microsoft.com/office/drawing/2014/main" id="{BE5F635F-8100-E759-0340-0FB262CD2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083" y="1122361"/>
            <a:ext cx="5783506" cy="578350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F2CE8F-81F8-0517-6E9D-A5FDFD43C02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447857"/>
          </a:xfrm>
        </p:spPr>
        <p:txBody>
          <a:bodyPr/>
          <a:lstStyle/>
          <a:p>
            <a:endParaRPr lang="pt-P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A93A88C-236D-6B0B-FA8B-9F177E96BA7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97547"/>
          </a:xfrm>
        </p:spPr>
        <p:txBody>
          <a:bodyPr/>
          <a:lstStyle/>
          <a:p>
            <a:endParaRPr lang="pt-PT"/>
          </a:p>
        </p:txBody>
      </p:sp>
      <p:pic>
        <p:nvPicPr>
          <p:cNvPr id="4" name="Imagem 4" descr="Uma imagem com verde, noite&#10;&#10;Descrição gerada automaticamente">
            <a:extLst>
              <a:ext uri="{FF2B5EF4-FFF2-40B4-BE49-F238E27FC236}">
                <a16:creationId xmlns:a16="http://schemas.microsoft.com/office/drawing/2014/main" id="{95E904B8-A2D0-351D-91F1-D0DB322D3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856"/>
            <a:ext cx="12499692" cy="703107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1D2CDCA-BBA1-6192-9E3F-7ABA111D32B5}"/>
              </a:ext>
            </a:extLst>
          </p:cNvPr>
          <p:cNvSpPr txBox="1"/>
          <p:nvPr/>
        </p:nvSpPr>
        <p:spPr>
          <a:xfrm>
            <a:off x="4506300" y="764090"/>
            <a:ext cx="4057604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3200" b="0" i="0" u="none" strike="noStrike" kern="0" cap="none" spc="0" baseline="0">
                <a:solidFill>
                  <a:srgbClr val="E6E3E2"/>
                </a:solidFill>
                <a:uFillTx/>
                <a:latin typeface="Green Energy" pitchFamily="2"/>
              </a:rPr>
              <a:t>Lata OSCAR PIASTRI</a:t>
            </a:r>
            <a:endParaRPr lang="pt-PT" sz="3200" b="0" i="0" u="none" strike="noStrike" kern="1200" cap="none" spc="0" baseline="0">
              <a:solidFill>
                <a:srgbClr val="E6E3E2"/>
              </a:solidFill>
              <a:uFillTx/>
              <a:latin typeface="Green Energy" pitchFamily="2"/>
            </a:endParaRPr>
          </a:p>
        </p:txBody>
      </p:sp>
      <p:pic>
        <p:nvPicPr>
          <p:cNvPr id="6" name="Imagem 5" descr="Uma imagem com Lata de estanho, refrigerante, garrafa, texto&#10;&#10;Descrição gerada automaticamente">
            <a:extLst>
              <a:ext uri="{FF2B5EF4-FFF2-40B4-BE49-F238E27FC236}">
                <a16:creationId xmlns:a16="http://schemas.microsoft.com/office/drawing/2014/main" id="{333B5E3F-9B12-D682-EF90-6EA3C5B4F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759" y="1305626"/>
            <a:ext cx="5273747" cy="527374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A4391D2-3492-576C-130D-533487FD7F98}"/>
              </a:ext>
            </a:extLst>
          </p:cNvPr>
          <p:cNvSpPr txBox="1"/>
          <p:nvPr/>
        </p:nvSpPr>
        <p:spPr>
          <a:xfrm>
            <a:off x="10218337" y="92683"/>
            <a:ext cx="2530702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3200" b="0" i="0" u="none" strike="noStrike" kern="0" cap="none" spc="0" baseline="0">
                <a:solidFill>
                  <a:srgbClr val="E6E3E2"/>
                </a:solidFill>
                <a:uFillTx/>
                <a:latin typeface="Green Energy" pitchFamily="2"/>
              </a:rPr>
              <a:t>O PRODUTO</a:t>
            </a:r>
            <a:endParaRPr lang="pt-PT" sz="3200" b="0" i="0" u="none" strike="noStrike" kern="1200" cap="none" spc="0" baseline="0">
              <a:solidFill>
                <a:srgbClr val="E6E3E2"/>
              </a:solidFill>
              <a:uFillTx/>
              <a:latin typeface="Green Energy" pitchFamily="2"/>
            </a:endParaRPr>
          </a:p>
        </p:txBody>
      </p:sp>
      <p:pic>
        <p:nvPicPr>
          <p:cNvPr id="8" name="Imagem 9" descr="Uma imagem com Lata de estanho, refrigerante, Lata de alumínio, lata&#10;&#10;Descrição gerada automaticamente">
            <a:extLst>
              <a:ext uri="{FF2B5EF4-FFF2-40B4-BE49-F238E27FC236}">
                <a16:creationId xmlns:a16="http://schemas.microsoft.com/office/drawing/2014/main" id="{EE183C67-AC76-33A5-032C-5A588D942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343" y="1027959"/>
            <a:ext cx="5829080" cy="582908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246</Words>
  <Application>Microsoft Office PowerPoint</Application>
  <PresentationFormat>Ecrã Panorâmico</PresentationFormat>
  <Paragraphs>62</Paragraphs>
  <Slides>17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17</vt:i4>
      </vt:variant>
    </vt:vector>
  </HeadingPairs>
  <TitlesOfParts>
    <vt:vector size="25" baseType="lpstr">
      <vt:lpstr>Aptos</vt:lpstr>
      <vt:lpstr>Aptos Display</vt:lpstr>
      <vt:lpstr>Arial</vt:lpstr>
      <vt:lpstr>Bahnschrift Light SemiCondensed</vt:lpstr>
      <vt:lpstr>Britannic Bold</vt:lpstr>
      <vt:lpstr>Green Energy</vt:lpstr>
      <vt:lpstr>Green Energy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Pedro Venda</dc:creator>
  <cp:lastModifiedBy>Pedro Venda</cp:lastModifiedBy>
  <cp:revision>1</cp:revision>
  <dcterms:created xsi:type="dcterms:W3CDTF">2024-01-09T22:39:38Z</dcterms:created>
  <dcterms:modified xsi:type="dcterms:W3CDTF">2024-01-09T23:39:07Z</dcterms:modified>
</cp:coreProperties>
</file>